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9" r:id="rId5"/>
    <p:sldId id="265" r:id="rId6"/>
    <p:sldId id="267" r:id="rId7"/>
    <p:sldId id="264" r:id="rId8"/>
    <p:sldId id="268" r:id="rId9"/>
    <p:sldId id="269" r:id="rId10"/>
    <p:sldId id="270" r:id="rId11"/>
    <p:sldId id="271" r:id="rId12"/>
    <p:sldId id="272" r:id="rId13"/>
    <p:sldId id="266"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892F76-F3FB-44BC-B7B4-9F366C51E6FA}" v="91" dt="2021-01-06T18:05:46.59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9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vé LESTIENNE" userId="2e5a470b34f4b910" providerId="LiveId" clId="{4A892F76-F3FB-44BC-B7B4-9F366C51E6FA}"/>
    <pc:docChg chg="undo custSel addSld delSld modSld sldOrd">
      <pc:chgData name="Hervé LESTIENNE" userId="2e5a470b34f4b910" providerId="LiveId" clId="{4A892F76-F3FB-44BC-B7B4-9F366C51E6FA}" dt="2021-01-06T18:06:46.586" v="3011" actId="20577"/>
      <pc:docMkLst>
        <pc:docMk/>
      </pc:docMkLst>
      <pc:sldChg chg="addSp delSp modSp mod">
        <pc:chgData name="Hervé LESTIENNE" userId="2e5a470b34f4b910" providerId="LiveId" clId="{4A892F76-F3FB-44BC-B7B4-9F366C51E6FA}" dt="2021-01-06T17:15:13.882" v="2117" actId="1076"/>
        <pc:sldMkLst>
          <pc:docMk/>
          <pc:sldMk cId="1694875812" sldId="256"/>
        </pc:sldMkLst>
        <pc:spChg chg="mod">
          <ac:chgData name="Hervé LESTIENNE" userId="2e5a470b34f4b910" providerId="LiveId" clId="{4A892F76-F3FB-44BC-B7B4-9F366C51E6FA}" dt="2021-01-06T14:43:20.601" v="0" actId="1076"/>
          <ac:spMkLst>
            <pc:docMk/>
            <pc:sldMk cId="1694875812" sldId="256"/>
            <ac:spMk id="6" creationId="{AF4E2BD4-5582-48D6-85B0-6962A8191D7D}"/>
          </ac:spMkLst>
        </pc:spChg>
        <pc:spChg chg="mod">
          <ac:chgData name="Hervé LESTIENNE" userId="2e5a470b34f4b910" providerId="LiveId" clId="{4A892F76-F3FB-44BC-B7B4-9F366C51E6FA}" dt="2021-01-06T14:43:45.609" v="5" actId="1076"/>
          <ac:spMkLst>
            <pc:docMk/>
            <pc:sldMk cId="1694875812" sldId="256"/>
            <ac:spMk id="7" creationId="{274659D1-E2C3-46CA-BDFD-810D8A48A835}"/>
          </ac:spMkLst>
        </pc:spChg>
        <pc:spChg chg="mod">
          <ac:chgData name="Hervé LESTIENNE" userId="2e5a470b34f4b910" providerId="LiveId" clId="{4A892F76-F3FB-44BC-B7B4-9F366C51E6FA}" dt="2021-01-06T14:45:10.233" v="13" actId="1076"/>
          <ac:spMkLst>
            <pc:docMk/>
            <pc:sldMk cId="1694875812" sldId="256"/>
            <ac:spMk id="10" creationId="{0B77DF5F-85F9-4B9F-B6E7-7BEB744383C0}"/>
          </ac:spMkLst>
        </pc:spChg>
        <pc:spChg chg="mod">
          <ac:chgData name="Hervé LESTIENNE" userId="2e5a470b34f4b910" providerId="LiveId" clId="{4A892F76-F3FB-44BC-B7B4-9F366C51E6FA}" dt="2021-01-06T14:44:17.760" v="8" actId="688"/>
          <ac:spMkLst>
            <pc:docMk/>
            <pc:sldMk cId="1694875812" sldId="256"/>
            <ac:spMk id="12" creationId="{604C1489-FE8E-4D5A-AC21-11D1CC7B58A3}"/>
          </ac:spMkLst>
        </pc:spChg>
        <pc:spChg chg="add mod">
          <ac:chgData name="Hervé LESTIENNE" userId="2e5a470b34f4b910" providerId="LiveId" clId="{4A892F76-F3FB-44BC-B7B4-9F366C51E6FA}" dt="2021-01-06T17:15:13.882" v="2117" actId="1076"/>
          <ac:spMkLst>
            <pc:docMk/>
            <pc:sldMk cId="1694875812" sldId="256"/>
            <ac:spMk id="13" creationId="{62BAC253-B193-43F8-B9AE-E75B6F051B2A}"/>
          </ac:spMkLst>
        </pc:spChg>
        <pc:spChg chg="mod">
          <ac:chgData name="Hervé LESTIENNE" userId="2e5a470b34f4b910" providerId="LiveId" clId="{4A892F76-F3FB-44BC-B7B4-9F366C51E6FA}" dt="2021-01-06T14:44:08.764" v="6" actId="688"/>
          <ac:spMkLst>
            <pc:docMk/>
            <pc:sldMk cId="1694875812" sldId="256"/>
            <ac:spMk id="14" creationId="{1C9764C5-0A16-442B-B159-B7C7FF70E362}"/>
          </ac:spMkLst>
        </pc:spChg>
        <pc:spChg chg="add mod">
          <ac:chgData name="Hervé LESTIENNE" userId="2e5a470b34f4b910" providerId="LiveId" clId="{4A892F76-F3FB-44BC-B7B4-9F366C51E6FA}" dt="2021-01-06T14:45:22.662" v="14" actId="1076"/>
          <ac:spMkLst>
            <pc:docMk/>
            <pc:sldMk cId="1694875812" sldId="256"/>
            <ac:spMk id="15" creationId="{BAD40967-BE98-4287-96FC-A6F275D6B5D2}"/>
          </ac:spMkLst>
        </pc:spChg>
        <pc:spChg chg="add del mod">
          <ac:chgData name="Hervé LESTIENNE" userId="2e5a470b34f4b910" providerId="LiveId" clId="{4A892F76-F3FB-44BC-B7B4-9F366C51E6FA}" dt="2021-01-06T15:21:19.925" v="882" actId="478"/>
          <ac:spMkLst>
            <pc:docMk/>
            <pc:sldMk cId="1694875812" sldId="256"/>
            <ac:spMk id="16" creationId="{6F7A1691-C1F0-47DD-BCB6-3524A606F6A5}"/>
          </ac:spMkLst>
        </pc:spChg>
      </pc:sldChg>
      <pc:sldChg chg="addSp delSp modSp mod">
        <pc:chgData name="Hervé LESTIENNE" userId="2e5a470b34f4b910" providerId="LiveId" clId="{4A892F76-F3FB-44BC-B7B4-9F366C51E6FA}" dt="2021-01-06T17:55:42.460" v="2902" actId="6549"/>
        <pc:sldMkLst>
          <pc:docMk/>
          <pc:sldMk cId="411341512" sldId="257"/>
        </pc:sldMkLst>
        <pc:spChg chg="add del mod">
          <ac:chgData name="Hervé LESTIENNE" userId="2e5a470b34f4b910" providerId="LiveId" clId="{4A892F76-F3FB-44BC-B7B4-9F366C51E6FA}" dt="2021-01-06T14:58:10.553" v="256" actId="478"/>
          <ac:spMkLst>
            <pc:docMk/>
            <pc:sldMk cId="411341512" sldId="257"/>
            <ac:spMk id="2" creationId="{131CC467-673D-42DB-BB9B-903C24F9A8A9}"/>
          </ac:spMkLst>
        </pc:spChg>
        <pc:spChg chg="add mod">
          <ac:chgData name="Hervé LESTIENNE" userId="2e5a470b34f4b910" providerId="LiveId" clId="{4A892F76-F3FB-44BC-B7B4-9F366C51E6FA}" dt="2021-01-06T15:22:37.084" v="884" actId="1076"/>
          <ac:spMkLst>
            <pc:docMk/>
            <pc:sldMk cId="411341512" sldId="257"/>
            <ac:spMk id="3" creationId="{84624211-76A9-46F7-941E-85CB40D4C2E4}"/>
          </ac:spMkLst>
        </pc:spChg>
        <pc:spChg chg="add del mod">
          <ac:chgData name="Hervé LESTIENNE" userId="2e5a470b34f4b910" providerId="LiveId" clId="{4A892F76-F3FB-44BC-B7B4-9F366C51E6FA}" dt="2021-01-06T14:58:12.097" v="257" actId="478"/>
          <ac:spMkLst>
            <pc:docMk/>
            <pc:sldMk cId="411341512" sldId="257"/>
            <ac:spMk id="4" creationId="{74F13DB1-AFDC-482C-80BB-57CB64552F33}"/>
          </ac:spMkLst>
        </pc:spChg>
        <pc:spChg chg="add mod">
          <ac:chgData name="Hervé LESTIENNE" userId="2e5a470b34f4b910" providerId="LiveId" clId="{4A892F76-F3FB-44BC-B7B4-9F366C51E6FA}" dt="2021-01-06T15:22:37.084" v="884" actId="1076"/>
          <ac:spMkLst>
            <pc:docMk/>
            <pc:sldMk cId="411341512" sldId="257"/>
            <ac:spMk id="5" creationId="{2EB66EA5-5116-4B45-AF5D-6D66E3B5EFE0}"/>
          </ac:spMkLst>
        </pc:spChg>
        <pc:spChg chg="add del mod">
          <ac:chgData name="Hervé LESTIENNE" userId="2e5a470b34f4b910" providerId="LiveId" clId="{4A892F76-F3FB-44BC-B7B4-9F366C51E6FA}" dt="2021-01-06T15:00:10.954" v="287" actId="478"/>
          <ac:spMkLst>
            <pc:docMk/>
            <pc:sldMk cId="411341512" sldId="257"/>
            <ac:spMk id="6" creationId="{D7E3960B-C2C8-4055-9533-F5EB55AC8BCE}"/>
          </ac:spMkLst>
        </pc:spChg>
        <pc:spChg chg="add mod">
          <ac:chgData name="Hervé LESTIENNE" userId="2e5a470b34f4b910" providerId="LiveId" clId="{4A892F76-F3FB-44BC-B7B4-9F366C51E6FA}" dt="2021-01-06T15:22:37.084" v="884" actId="1076"/>
          <ac:spMkLst>
            <pc:docMk/>
            <pc:sldMk cId="411341512" sldId="257"/>
            <ac:spMk id="7" creationId="{244D8C3E-07A5-49D3-A74D-EF907922FBED}"/>
          </ac:spMkLst>
        </pc:spChg>
        <pc:spChg chg="add mod">
          <ac:chgData name="Hervé LESTIENNE" userId="2e5a470b34f4b910" providerId="LiveId" clId="{4A892F76-F3FB-44BC-B7B4-9F366C51E6FA}" dt="2021-01-06T15:22:37.084" v="884" actId="1076"/>
          <ac:spMkLst>
            <pc:docMk/>
            <pc:sldMk cId="411341512" sldId="257"/>
            <ac:spMk id="8" creationId="{22E26040-E3A6-4CCD-A9CC-D87830451D6E}"/>
          </ac:spMkLst>
        </pc:spChg>
        <pc:spChg chg="add mod">
          <ac:chgData name="Hervé LESTIENNE" userId="2e5a470b34f4b910" providerId="LiveId" clId="{4A892F76-F3FB-44BC-B7B4-9F366C51E6FA}" dt="2021-01-06T15:22:37.084" v="884" actId="1076"/>
          <ac:spMkLst>
            <pc:docMk/>
            <pc:sldMk cId="411341512" sldId="257"/>
            <ac:spMk id="9" creationId="{FE2D768E-95E0-4F04-B569-C6B17F9283EE}"/>
          </ac:spMkLst>
        </pc:spChg>
        <pc:spChg chg="add del mod">
          <ac:chgData name="Hervé LESTIENNE" userId="2e5a470b34f4b910" providerId="LiveId" clId="{4A892F76-F3FB-44BC-B7B4-9F366C51E6FA}" dt="2021-01-06T15:00:57.205" v="311" actId="478"/>
          <ac:spMkLst>
            <pc:docMk/>
            <pc:sldMk cId="411341512" sldId="257"/>
            <ac:spMk id="10" creationId="{D33CC72E-D254-4591-8093-A87FF9C5B75F}"/>
          </ac:spMkLst>
        </pc:spChg>
        <pc:spChg chg="add mod">
          <ac:chgData name="Hervé LESTIENNE" userId="2e5a470b34f4b910" providerId="LiveId" clId="{4A892F76-F3FB-44BC-B7B4-9F366C51E6FA}" dt="2021-01-06T15:22:37.084" v="884" actId="1076"/>
          <ac:spMkLst>
            <pc:docMk/>
            <pc:sldMk cId="411341512" sldId="257"/>
            <ac:spMk id="11" creationId="{4E99BB21-76AF-4EEB-BA5A-72FEF145BAA5}"/>
          </ac:spMkLst>
        </pc:spChg>
        <pc:spChg chg="add mod">
          <ac:chgData name="Hervé LESTIENNE" userId="2e5a470b34f4b910" providerId="LiveId" clId="{4A892F76-F3FB-44BC-B7B4-9F366C51E6FA}" dt="2021-01-06T15:22:37.084" v="884" actId="1076"/>
          <ac:spMkLst>
            <pc:docMk/>
            <pc:sldMk cId="411341512" sldId="257"/>
            <ac:spMk id="12" creationId="{9E3AF53D-508E-4CD8-969F-ECEB40C8737C}"/>
          </ac:spMkLst>
        </pc:spChg>
        <pc:spChg chg="add mod">
          <ac:chgData name="Hervé LESTIENNE" userId="2e5a470b34f4b910" providerId="LiveId" clId="{4A892F76-F3FB-44BC-B7B4-9F366C51E6FA}" dt="2021-01-06T15:22:37.084" v="884" actId="1076"/>
          <ac:spMkLst>
            <pc:docMk/>
            <pc:sldMk cId="411341512" sldId="257"/>
            <ac:spMk id="13" creationId="{0B17A2FA-B7DE-4221-8DC3-9DA48ED9C039}"/>
          </ac:spMkLst>
        </pc:spChg>
        <pc:spChg chg="add del mod">
          <ac:chgData name="Hervé LESTIENNE" userId="2e5a470b34f4b910" providerId="LiveId" clId="{4A892F76-F3FB-44BC-B7B4-9F366C51E6FA}" dt="2021-01-06T15:00:58.404" v="312" actId="478"/>
          <ac:spMkLst>
            <pc:docMk/>
            <pc:sldMk cId="411341512" sldId="257"/>
            <ac:spMk id="14" creationId="{BD48BF8F-18C2-45AA-90B8-35F30DB74AEB}"/>
          </ac:spMkLst>
        </pc:spChg>
        <pc:spChg chg="add mod">
          <ac:chgData name="Hervé LESTIENNE" userId="2e5a470b34f4b910" providerId="LiveId" clId="{4A892F76-F3FB-44BC-B7B4-9F366C51E6FA}" dt="2021-01-06T15:22:37.084" v="884" actId="1076"/>
          <ac:spMkLst>
            <pc:docMk/>
            <pc:sldMk cId="411341512" sldId="257"/>
            <ac:spMk id="15" creationId="{A5BA2CFF-9BEB-4F78-A9E2-A5C1C6C56486}"/>
          </ac:spMkLst>
        </pc:spChg>
        <pc:spChg chg="add mod">
          <ac:chgData name="Hervé LESTIENNE" userId="2e5a470b34f4b910" providerId="LiveId" clId="{4A892F76-F3FB-44BC-B7B4-9F366C51E6FA}" dt="2021-01-06T15:22:37.084" v="884" actId="1076"/>
          <ac:spMkLst>
            <pc:docMk/>
            <pc:sldMk cId="411341512" sldId="257"/>
            <ac:spMk id="16" creationId="{B2EC66D7-FFBE-4CB0-A9A8-76ACA8655194}"/>
          </ac:spMkLst>
        </pc:spChg>
        <pc:spChg chg="add del mod">
          <ac:chgData name="Hervé LESTIENNE" userId="2e5a470b34f4b910" providerId="LiveId" clId="{4A892F76-F3FB-44BC-B7B4-9F366C51E6FA}" dt="2021-01-06T14:52:21.851" v="62" actId="478"/>
          <ac:spMkLst>
            <pc:docMk/>
            <pc:sldMk cId="411341512" sldId="257"/>
            <ac:spMk id="17" creationId="{EA612FA6-FA4B-422B-BC61-B426E91689CA}"/>
          </ac:spMkLst>
        </pc:spChg>
        <pc:spChg chg="add mod">
          <ac:chgData name="Hervé LESTIENNE" userId="2e5a470b34f4b910" providerId="LiveId" clId="{4A892F76-F3FB-44BC-B7B4-9F366C51E6FA}" dt="2021-01-06T15:12:51.397" v="488" actId="1076"/>
          <ac:spMkLst>
            <pc:docMk/>
            <pc:sldMk cId="411341512" sldId="257"/>
            <ac:spMk id="18" creationId="{33858735-D64F-42DD-B6C9-FE3DDB0D38A3}"/>
          </ac:spMkLst>
        </pc:spChg>
        <pc:spChg chg="add mod">
          <ac:chgData name="Hervé LESTIENNE" userId="2e5a470b34f4b910" providerId="LiveId" clId="{4A892F76-F3FB-44BC-B7B4-9F366C51E6FA}" dt="2021-01-06T15:22:37.084" v="884" actId="1076"/>
          <ac:spMkLst>
            <pc:docMk/>
            <pc:sldMk cId="411341512" sldId="257"/>
            <ac:spMk id="21" creationId="{EAB1A009-A24A-49B0-893E-44ECF1749991}"/>
          </ac:spMkLst>
        </pc:spChg>
        <pc:spChg chg="add mod">
          <ac:chgData name="Hervé LESTIENNE" userId="2e5a470b34f4b910" providerId="LiveId" clId="{4A892F76-F3FB-44BC-B7B4-9F366C51E6FA}" dt="2021-01-06T17:55:42.460" v="2902" actId="6549"/>
          <ac:spMkLst>
            <pc:docMk/>
            <pc:sldMk cId="411341512" sldId="257"/>
            <ac:spMk id="22" creationId="{9C02C5D1-F625-4848-84C1-DBAF52252C5D}"/>
          </ac:spMkLst>
        </pc:spChg>
        <pc:spChg chg="add mod">
          <ac:chgData name="Hervé LESTIENNE" userId="2e5a470b34f4b910" providerId="LiveId" clId="{4A892F76-F3FB-44BC-B7B4-9F366C51E6FA}" dt="2021-01-06T15:22:37.084" v="884" actId="1076"/>
          <ac:spMkLst>
            <pc:docMk/>
            <pc:sldMk cId="411341512" sldId="257"/>
            <ac:spMk id="25" creationId="{342DC48D-123D-4936-A8F9-002DFAFBD98F}"/>
          </ac:spMkLst>
        </pc:spChg>
        <pc:spChg chg="add mod">
          <ac:chgData name="Hervé LESTIENNE" userId="2e5a470b34f4b910" providerId="LiveId" clId="{4A892F76-F3FB-44BC-B7B4-9F366C51E6FA}" dt="2021-01-06T15:22:37.084" v="884" actId="1076"/>
          <ac:spMkLst>
            <pc:docMk/>
            <pc:sldMk cId="411341512" sldId="257"/>
            <ac:spMk id="28" creationId="{D20A1FA2-D410-4791-8457-C14A5D13B956}"/>
          </ac:spMkLst>
        </pc:spChg>
        <pc:spChg chg="add mod">
          <ac:chgData name="Hervé LESTIENNE" userId="2e5a470b34f4b910" providerId="LiveId" clId="{4A892F76-F3FB-44BC-B7B4-9F366C51E6FA}" dt="2021-01-06T15:22:37.084" v="884" actId="1076"/>
          <ac:spMkLst>
            <pc:docMk/>
            <pc:sldMk cId="411341512" sldId="257"/>
            <ac:spMk id="29" creationId="{0BF3870F-14F4-4F53-9E7A-42C4FD02355E}"/>
          </ac:spMkLst>
        </pc:spChg>
        <pc:spChg chg="add del mod">
          <ac:chgData name="Hervé LESTIENNE" userId="2e5a470b34f4b910" providerId="LiveId" clId="{4A892F76-F3FB-44BC-B7B4-9F366C51E6FA}" dt="2021-01-06T15:07:58.366" v="379" actId="478"/>
          <ac:spMkLst>
            <pc:docMk/>
            <pc:sldMk cId="411341512" sldId="257"/>
            <ac:spMk id="31" creationId="{ED9D616E-FE26-43B2-8E5B-84BB1351F02E}"/>
          </ac:spMkLst>
        </pc:spChg>
        <pc:spChg chg="add mod">
          <ac:chgData name="Hervé LESTIENNE" userId="2e5a470b34f4b910" providerId="LiveId" clId="{4A892F76-F3FB-44BC-B7B4-9F366C51E6FA}" dt="2021-01-06T16:42:13.478" v="1978" actId="113"/>
          <ac:spMkLst>
            <pc:docMk/>
            <pc:sldMk cId="411341512" sldId="257"/>
            <ac:spMk id="33" creationId="{4C2EE629-2D10-44C7-A07E-2EB92FC26894}"/>
          </ac:spMkLst>
        </pc:spChg>
        <pc:spChg chg="add mod">
          <ac:chgData name="Hervé LESTIENNE" userId="2e5a470b34f4b910" providerId="LiveId" clId="{4A892F76-F3FB-44BC-B7B4-9F366C51E6FA}" dt="2021-01-06T15:22:37.084" v="884" actId="1076"/>
          <ac:spMkLst>
            <pc:docMk/>
            <pc:sldMk cId="411341512" sldId="257"/>
            <ac:spMk id="34" creationId="{50CE76ED-E228-4A9B-BC42-5F0B99BD5643}"/>
          </ac:spMkLst>
        </pc:spChg>
        <pc:spChg chg="add mod">
          <ac:chgData name="Hervé LESTIENNE" userId="2e5a470b34f4b910" providerId="LiveId" clId="{4A892F76-F3FB-44BC-B7B4-9F366C51E6FA}" dt="2021-01-06T15:22:37.084" v="884" actId="1076"/>
          <ac:spMkLst>
            <pc:docMk/>
            <pc:sldMk cId="411341512" sldId="257"/>
            <ac:spMk id="35" creationId="{42B81DD5-CFFE-49DB-A3C2-8AEC65E9C6DC}"/>
          </ac:spMkLst>
        </pc:spChg>
        <pc:spChg chg="add mod ord">
          <ac:chgData name="Hervé LESTIENNE" userId="2e5a470b34f4b910" providerId="LiveId" clId="{4A892F76-F3FB-44BC-B7B4-9F366C51E6FA}" dt="2021-01-06T15:15:30.630" v="540" actId="692"/>
          <ac:spMkLst>
            <pc:docMk/>
            <pc:sldMk cId="411341512" sldId="257"/>
            <ac:spMk id="36" creationId="{703AEB20-0CF2-49B7-B507-B37CE3B744FF}"/>
          </ac:spMkLst>
        </pc:spChg>
        <pc:spChg chg="add mod">
          <ac:chgData name="Hervé LESTIENNE" userId="2e5a470b34f4b910" providerId="LiveId" clId="{4A892F76-F3FB-44BC-B7B4-9F366C51E6FA}" dt="2021-01-06T15:23:33.926" v="930" actId="1076"/>
          <ac:spMkLst>
            <pc:docMk/>
            <pc:sldMk cId="411341512" sldId="257"/>
            <ac:spMk id="37" creationId="{520900B0-EA20-43C5-BA0C-0C5AD1414E3E}"/>
          </ac:spMkLst>
        </pc:spChg>
        <pc:spChg chg="add del mod">
          <ac:chgData name="Hervé LESTIENNE" userId="2e5a470b34f4b910" providerId="LiveId" clId="{4A892F76-F3FB-44BC-B7B4-9F366C51E6FA}" dt="2021-01-06T15:16:31.135" v="573"/>
          <ac:spMkLst>
            <pc:docMk/>
            <pc:sldMk cId="411341512" sldId="257"/>
            <ac:spMk id="38" creationId="{DBD9A574-196A-4129-B425-89CDD3D9D55E}"/>
          </ac:spMkLst>
        </pc:spChg>
        <pc:spChg chg="add mod">
          <ac:chgData name="Hervé LESTIENNE" userId="2e5a470b34f4b910" providerId="LiveId" clId="{4A892F76-F3FB-44BC-B7B4-9F366C51E6FA}" dt="2021-01-06T15:19:36.686" v="873" actId="1076"/>
          <ac:spMkLst>
            <pc:docMk/>
            <pc:sldMk cId="411341512" sldId="257"/>
            <ac:spMk id="39" creationId="{8FA2A347-5F1D-4467-A2F8-FA8CC2A13D7D}"/>
          </ac:spMkLst>
        </pc:spChg>
        <pc:spChg chg="add del mod">
          <ac:chgData name="Hervé LESTIENNE" userId="2e5a470b34f4b910" providerId="LiveId" clId="{4A892F76-F3FB-44BC-B7B4-9F366C51E6FA}" dt="2021-01-06T15:23:18.044" v="920"/>
          <ac:spMkLst>
            <pc:docMk/>
            <pc:sldMk cId="411341512" sldId="257"/>
            <ac:spMk id="41" creationId="{F5517012-56C8-49D7-9090-9AD22ABC0A76}"/>
          </ac:spMkLst>
        </pc:spChg>
        <pc:cxnChg chg="add mod ord">
          <ac:chgData name="Hervé LESTIENNE" userId="2e5a470b34f4b910" providerId="LiveId" clId="{4A892F76-F3FB-44BC-B7B4-9F366C51E6FA}" dt="2021-01-06T16:42:29.335" v="1979" actId="14100"/>
          <ac:cxnSpMkLst>
            <pc:docMk/>
            <pc:sldMk cId="411341512" sldId="257"/>
            <ac:cxnSpMk id="4" creationId="{51A1091D-DDEB-45CB-A2E9-5738D2E5EC84}"/>
          </ac:cxnSpMkLst>
        </pc:cxnChg>
        <pc:cxnChg chg="add mod ord">
          <ac:chgData name="Hervé LESTIENNE" userId="2e5a470b34f4b910" providerId="LiveId" clId="{4A892F76-F3FB-44BC-B7B4-9F366C51E6FA}" dt="2021-01-06T17:55:42.460" v="2902" actId="6549"/>
          <ac:cxnSpMkLst>
            <pc:docMk/>
            <pc:sldMk cId="411341512" sldId="257"/>
            <ac:cxnSpMk id="20" creationId="{EE2E718E-5410-483E-BE8F-B7560650A8F4}"/>
          </ac:cxnSpMkLst>
        </pc:cxnChg>
        <pc:cxnChg chg="add mod ord">
          <ac:chgData name="Hervé LESTIENNE" userId="2e5a470b34f4b910" providerId="LiveId" clId="{4A892F76-F3FB-44BC-B7B4-9F366C51E6FA}" dt="2021-01-06T15:12:51.397" v="488" actId="1076"/>
          <ac:cxnSpMkLst>
            <pc:docMk/>
            <pc:sldMk cId="411341512" sldId="257"/>
            <ac:cxnSpMk id="23" creationId="{AA679371-7182-4254-9E85-C33790620028}"/>
          </ac:cxnSpMkLst>
        </pc:cxnChg>
        <pc:cxnChg chg="add mod ord">
          <ac:chgData name="Hervé LESTIENNE" userId="2e5a470b34f4b910" providerId="LiveId" clId="{4A892F76-F3FB-44BC-B7B4-9F366C51E6FA}" dt="2021-01-06T15:12:51.397" v="488" actId="1076"/>
          <ac:cxnSpMkLst>
            <pc:docMk/>
            <pc:sldMk cId="411341512" sldId="257"/>
            <ac:cxnSpMk id="26" creationId="{9809FB04-45F1-4B5B-B2D9-962458EC4B32}"/>
          </ac:cxnSpMkLst>
        </pc:cxnChg>
        <pc:cxnChg chg="add mod ord">
          <ac:chgData name="Hervé LESTIENNE" userId="2e5a470b34f4b910" providerId="LiveId" clId="{4A892F76-F3FB-44BC-B7B4-9F366C51E6FA}" dt="2021-01-06T15:12:51.397" v="488" actId="1076"/>
          <ac:cxnSpMkLst>
            <pc:docMk/>
            <pc:sldMk cId="411341512" sldId="257"/>
            <ac:cxnSpMk id="27" creationId="{64D66F6D-6E1C-47F3-8F78-470CDCF58A9F}"/>
          </ac:cxnSpMkLst>
        </pc:cxnChg>
      </pc:sldChg>
      <pc:sldChg chg="addSp delSp modSp new add del mod">
        <pc:chgData name="Hervé LESTIENNE" userId="2e5a470b34f4b910" providerId="LiveId" clId="{4A892F76-F3FB-44BC-B7B4-9F366C51E6FA}" dt="2021-01-06T16:34:35.712" v="1878" actId="47"/>
        <pc:sldMkLst>
          <pc:docMk/>
          <pc:sldMk cId="874429234" sldId="258"/>
        </pc:sldMkLst>
        <pc:spChg chg="del mod">
          <ac:chgData name="Hervé LESTIENNE" userId="2e5a470b34f4b910" providerId="LiveId" clId="{4A892F76-F3FB-44BC-B7B4-9F366C51E6FA}" dt="2021-01-06T15:26:38.014" v="988" actId="478"/>
          <ac:spMkLst>
            <pc:docMk/>
            <pc:sldMk cId="874429234" sldId="258"/>
            <ac:spMk id="2" creationId="{692A35DC-06C0-4E09-A21F-91DBF5F13B6D}"/>
          </ac:spMkLst>
        </pc:spChg>
        <pc:spChg chg="add del mod">
          <ac:chgData name="Hervé LESTIENNE" userId="2e5a470b34f4b910" providerId="LiveId" clId="{4A892F76-F3FB-44BC-B7B4-9F366C51E6FA}" dt="2021-01-06T15:25:29.119" v="934" actId="478"/>
          <ac:spMkLst>
            <pc:docMk/>
            <pc:sldMk cId="874429234" sldId="258"/>
            <ac:spMk id="3" creationId="{0B52A530-4DC8-4260-8CE2-F0940F4109CE}"/>
          </ac:spMkLst>
        </pc:spChg>
        <pc:spChg chg="del">
          <ac:chgData name="Hervé LESTIENNE" userId="2e5a470b34f4b910" providerId="LiveId" clId="{4A892F76-F3FB-44BC-B7B4-9F366C51E6FA}" dt="2021-01-06T15:21:35.946" v="883" actId="478"/>
          <ac:spMkLst>
            <pc:docMk/>
            <pc:sldMk cId="874429234" sldId="258"/>
            <ac:spMk id="3" creationId="{A16B423A-0347-4224-95E4-40F6784D9E85}"/>
          </ac:spMkLst>
        </pc:spChg>
        <pc:spChg chg="add mod">
          <ac:chgData name="Hervé LESTIENNE" userId="2e5a470b34f4b910" providerId="LiveId" clId="{4A892F76-F3FB-44BC-B7B4-9F366C51E6FA}" dt="2021-01-06T16:01:21.382" v="1467" actId="20577"/>
          <ac:spMkLst>
            <pc:docMk/>
            <pc:sldMk cId="874429234" sldId="258"/>
            <ac:spMk id="4" creationId="{0F233636-B891-47E1-A254-DEDCCE2D6E80}"/>
          </ac:spMkLst>
        </pc:spChg>
        <pc:spChg chg="add del mod">
          <ac:chgData name="Hervé LESTIENNE" userId="2e5a470b34f4b910" providerId="LiveId" clId="{4A892F76-F3FB-44BC-B7B4-9F366C51E6FA}" dt="2021-01-06T15:26:40.491" v="989" actId="478"/>
          <ac:spMkLst>
            <pc:docMk/>
            <pc:sldMk cId="874429234" sldId="258"/>
            <ac:spMk id="6" creationId="{32B98127-B0F2-4DC3-A839-A53A74BD8934}"/>
          </ac:spMkLst>
        </pc:spChg>
        <pc:spChg chg="add mod">
          <ac:chgData name="Hervé LESTIENNE" userId="2e5a470b34f4b910" providerId="LiveId" clId="{4A892F76-F3FB-44BC-B7B4-9F366C51E6FA}" dt="2021-01-06T15:44:40.101" v="1062" actId="1076"/>
          <ac:spMkLst>
            <pc:docMk/>
            <pc:sldMk cId="874429234" sldId="258"/>
            <ac:spMk id="7" creationId="{C5FCC95A-61A7-4916-83D0-10E0F20DFC8E}"/>
          </ac:spMkLst>
        </pc:spChg>
        <pc:spChg chg="add mod">
          <ac:chgData name="Hervé LESTIENNE" userId="2e5a470b34f4b910" providerId="LiveId" clId="{4A892F76-F3FB-44BC-B7B4-9F366C51E6FA}" dt="2021-01-06T15:44:36.089" v="1061" actId="1076"/>
          <ac:spMkLst>
            <pc:docMk/>
            <pc:sldMk cId="874429234" sldId="258"/>
            <ac:spMk id="8" creationId="{178ADFA5-B751-404E-A0F8-A16F95403257}"/>
          </ac:spMkLst>
        </pc:spChg>
      </pc:sldChg>
      <pc:sldChg chg="addSp delSp modSp add del mod">
        <pc:chgData name="Hervé LESTIENNE" userId="2e5a470b34f4b910" providerId="LiveId" clId="{4A892F76-F3FB-44BC-B7B4-9F366C51E6FA}" dt="2021-01-06T16:39:29.272" v="1954" actId="20577"/>
        <pc:sldMkLst>
          <pc:docMk/>
          <pc:sldMk cId="1774975056" sldId="259"/>
        </pc:sldMkLst>
        <pc:spChg chg="del">
          <ac:chgData name="Hervé LESTIENNE" userId="2e5a470b34f4b910" providerId="LiveId" clId="{4A892F76-F3FB-44BC-B7B4-9F366C51E6FA}" dt="2021-01-06T16:16:25.196" v="1704" actId="478"/>
          <ac:spMkLst>
            <pc:docMk/>
            <pc:sldMk cId="1774975056" sldId="259"/>
            <ac:spMk id="2" creationId="{692A35DC-06C0-4E09-A21F-91DBF5F13B6D}"/>
          </ac:spMkLst>
        </pc:spChg>
        <pc:spChg chg="add mod">
          <ac:chgData name="Hervé LESTIENNE" userId="2e5a470b34f4b910" providerId="LiveId" clId="{4A892F76-F3FB-44BC-B7B4-9F366C51E6FA}" dt="2021-01-06T16:33:24.122" v="1871" actId="20577"/>
          <ac:spMkLst>
            <pc:docMk/>
            <pc:sldMk cId="1774975056" sldId="259"/>
            <ac:spMk id="3" creationId="{C8F5EB1E-3BD7-4DD1-9304-F67A6BC7B9DA}"/>
          </ac:spMkLst>
        </pc:spChg>
        <pc:spChg chg="add mod">
          <ac:chgData name="Hervé LESTIENNE" userId="2e5a470b34f4b910" providerId="LiveId" clId="{4A892F76-F3FB-44BC-B7B4-9F366C51E6FA}" dt="2021-01-06T16:23:09.159" v="1731" actId="1076"/>
          <ac:spMkLst>
            <pc:docMk/>
            <pc:sldMk cId="1774975056" sldId="259"/>
            <ac:spMk id="4" creationId="{79986992-01C9-4AC2-9F88-A96705BA7D58}"/>
          </ac:spMkLst>
        </pc:spChg>
        <pc:spChg chg="add del mod">
          <ac:chgData name="Hervé LESTIENNE" userId="2e5a470b34f4b910" providerId="LiveId" clId="{4A892F76-F3FB-44BC-B7B4-9F366C51E6FA}" dt="2021-01-06T16:16:27.296" v="1705" actId="478"/>
          <ac:spMkLst>
            <pc:docMk/>
            <pc:sldMk cId="1774975056" sldId="259"/>
            <ac:spMk id="6" creationId="{C287D31B-0FE7-456B-BE9C-A25D15BC6E3D}"/>
          </ac:spMkLst>
        </pc:spChg>
        <pc:spChg chg="add mod">
          <ac:chgData name="Hervé LESTIENNE" userId="2e5a470b34f4b910" providerId="LiveId" clId="{4A892F76-F3FB-44BC-B7B4-9F366C51E6FA}" dt="2021-01-06T16:31:54.594" v="1856" actId="1076"/>
          <ac:spMkLst>
            <pc:docMk/>
            <pc:sldMk cId="1774975056" sldId="259"/>
            <ac:spMk id="10" creationId="{C2510F8E-661F-47F1-ADC3-34135846BE6D}"/>
          </ac:spMkLst>
        </pc:spChg>
        <pc:spChg chg="add mod">
          <ac:chgData name="Hervé LESTIENNE" userId="2e5a470b34f4b910" providerId="LiveId" clId="{4A892F76-F3FB-44BC-B7B4-9F366C51E6FA}" dt="2021-01-06T16:39:29.272" v="1954" actId="20577"/>
          <ac:spMkLst>
            <pc:docMk/>
            <pc:sldMk cId="1774975056" sldId="259"/>
            <ac:spMk id="11" creationId="{453C51CD-80E1-492C-812F-27B538EA654D}"/>
          </ac:spMkLst>
        </pc:spChg>
        <pc:spChg chg="add del mod">
          <ac:chgData name="Hervé LESTIENNE" userId="2e5a470b34f4b910" providerId="LiveId" clId="{4A892F76-F3FB-44BC-B7B4-9F366C51E6FA}" dt="2021-01-06T16:28:18.931" v="1832" actId="478"/>
          <ac:spMkLst>
            <pc:docMk/>
            <pc:sldMk cId="1774975056" sldId="259"/>
            <ac:spMk id="12" creationId="{43C874C4-E728-4864-AEE6-56C7A77237C5}"/>
          </ac:spMkLst>
        </pc:spChg>
        <pc:spChg chg="add mod">
          <ac:chgData name="Hervé LESTIENNE" userId="2e5a470b34f4b910" providerId="LiveId" clId="{4A892F76-F3FB-44BC-B7B4-9F366C51E6FA}" dt="2021-01-06T16:32:03.188" v="1858" actId="14100"/>
          <ac:spMkLst>
            <pc:docMk/>
            <pc:sldMk cId="1774975056" sldId="259"/>
            <ac:spMk id="13" creationId="{413D52E9-CC6A-4A58-B0AF-CCBD3A2408EA}"/>
          </ac:spMkLst>
        </pc:spChg>
        <pc:spChg chg="add mod">
          <ac:chgData name="Hervé LESTIENNE" userId="2e5a470b34f4b910" providerId="LiveId" clId="{4A892F76-F3FB-44BC-B7B4-9F366C51E6FA}" dt="2021-01-06T16:32:17.936" v="1861" actId="1076"/>
          <ac:spMkLst>
            <pc:docMk/>
            <pc:sldMk cId="1774975056" sldId="259"/>
            <ac:spMk id="16" creationId="{20B05C4D-8FA2-4C02-97BA-4DF1B1F8BBE8}"/>
          </ac:spMkLst>
        </pc:spChg>
        <pc:spChg chg="add mod">
          <ac:chgData name="Hervé LESTIENNE" userId="2e5a470b34f4b910" providerId="LiveId" clId="{4A892F76-F3FB-44BC-B7B4-9F366C51E6FA}" dt="2021-01-06T16:33:54.925" v="1873" actId="1076"/>
          <ac:spMkLst>
            <pc:docMk/>
            <pc:sldMk cId="1774975056" sldId="259"/>
            <ac:spMk id="17" creationId="{BE523F56-687C-4F3C-8021-5BF1A068F88D}"/>
          </ac:spMkLst>
        </pc:spChg>
        <pc:spChg chg="add mod">
          <ac:chgData name="Hervé LESTIENNE" userId="2e5a470b34f4b910" providerId="LiveId" clId="{4A892F76-F3FB-44BC-B7B4-9F366C51E6FA}" dt="2021-01-06T16:33:08.570" v="1869" actId="20577"/>
          <ac:spMkLst>
            <pc:docMk/>
            <pc:sldMk cId="1774975056" sldId="259"/>
            <ac:spMk id="19" creationId="{0DA180A1-978A-41EF-A5E0-FF8BE9BAC372}"/>
          </ac:spMkLst>
        </pc:spChg>
        <pc:graphicFrameChg chg="add del mod">
          <ac:chgData name="Hervé LESTIENNE" userId="2e5a470b34f4b910" providerId="LiveId" clId="{4A892F76-F3FB-44BC-B7B4-9F366C51E6FA}" dt="2021-01-06T16:17:40.192" v="1713" actId="478"/>
          <ac:graphicFrameMkLst>
            <pc:docMk/>
            <pc:sldMk cId="1774975056" sldId="259"/>
            <ac:graphicFrameMk id="7" creationId="{CF6FB850-C410-4FFA-807F-D42559615927}"/>
          </ac:graphicFrameMkLst>
        </pc:graphicFrameChg>
        <pc:picChg chg="add del mod modCrop">
          <ac:chgData name="Hervé LESTIENNE" userId="2e5a470b34f4b910" providerId="LiveId" clId="{4A892F76-F3FB-44BC-B7B4-9F366C51E6FA}" dt="2021-01-06T16:27:52.455" v="1825" actId="478"/>
          <ac:picMkLst>
            <pc:docMk/>
            <pc:sldMk cId="1774975056" sldId="259"/>
            <ac:picMk id="8" creationId="{6B198E0F-38DE-44F2-AB91-41B4FA27CB51}"/>
          </ac:picMkLst>
        </pc:picChg>
        <pc:picChg chg="add del mod modCrop">
          <ac:chgData name="Hervé LESTIENNE" userId="2e5a470b34f4b910" providerId="LiveId" clId="{4A892F76-F3FB-44BC-B7B4-9F366C51E6FA}" dt="2021-01-06T16:27:53.414" v="1826" actId="478"/>
          <ac:picMkLst>
            <pc:docMk/>
            <pc:sldMk cId="1774975056" sldId="259"/>
            <ac:picMk id="9" creationId="{D50FA844-C48E-4EB7-8733-336F632E3258}"/>
          </ac:picMkLst>
        </pc:picChg>
        <pc:cxnChg chg="add mod">
          <ac:chgData name="Hervé LESTIENNE" userId="2e5a470b34f4b910" providerId="LiveId" clId="{4A892F76-F3FB-44BC-B7B4-9F366C51E6FA}" dt="2021-01-06T16:32:05.839" v="1859" actId="1076"/>
          <ac:cxnSpMkLst>
            <pc:docMk/>
            <pc:sldMk cId="1774975056" sldId="259"/>
            <ac:cxnSpMk id="15" creationId="{0DFDEE9D-8FB2-4F2C-BAFC-0D6BC9DD62FF}"/>
          </ac:cxnSpMkLst>
        </pc:cxnChg>
        <pc:cxnChg chg="add mod">
          <ac:chgData name="Hervé LESTIENNE" userId="2e5a470b34f4b910" providerId="LiveId" clId="{4A892F76-F3FB-44BC-B7B4-9F366C51E6FA}" dt="2021-01-06T16:32:57.918" v="1868" actId="14100"/>
          <ac:cxnSpMkLst>
            <pc:docMk/>
            <pc:sldMk cId="1774975056" sldId="259"/>
            <ac:cxnSpMk id="18" creationId="{5E9B5188-5369-41E8-A961-3853830CD996}"/>
          </ac:cxnSpMkLst>
        </pc:cxnChg>
      </pc:sldChg>
      <pc:sldChg chg="addSp delSp modSp add del mod">
        <pc:chgData name="Hervé LESTIENNE" userId="2e5a470b34f4b910" providerId="LiveId" clId="{4A892F76-F3FB-44BC-B7B4-9F366C51E6FA}" dt="2021-01-06T16:34:35.712" v="1878" actId="47"/>
        <pc:sldMkLst>
          <pc:docMk/>
          <pc:sldMk cId="3680744224" sldId="260"/>
        </pc:sldMkLst>
        <pc:spChg chg="add mod">
          <ac:chgData name="Hervé LESTIENNE" userId="2e5a470b34f4b910" providerId="LiveId" clId="{4A892F76-F3FB-44BC-B7B4-9F366C51E6FA}" dt="2021-01-06T15:55:02.981" v="1354" actId="1076"/>
          <ac:spMkLst>
            <pc:docMk/>
            <pc:sldMk cId="3680744224" sldId="260"/>
            <ac:spMk id="2" creationId="{CCC2CABC-5966-45C9-B598-B3EA7559C5EA}"/>
          </ac:spMkLst>
        </pc:spChg>
        <pc:spChg chg="del mod">
          <ac:chgData name="Hervé LESTIENNE" userId="2e5a470b34f4b910" providerId="LiveId" clId="{4A892F76-F3FB-44BC-B7B4-9F366C51E6FA}" dt="2021-01-06T15:44:52.670" v="1063" actId="478"/>
          <ac:spMkLst>
            <pc:docMk/>
            <pc:sldMk cId="3680744224" sldId="260"/>
            <ac:spMk id="7" creationId="{C5FCC95A-61A7-4916-83D0-10E0F20DFC8E}"/>
          </ac:spMkLst>
        </pc:spChg>
        <pc:spChg chg="del mod">
          <ac:chgData name="Hervé LESTIENNE" userId="2e5a470b34f4b910" providerId="LiveId" clId="{4A892F76-F3FB-44BC-B7B4-9F366C51E6FA}" dt="2021-01-06T15:44:54.699" v="1064" actId="478"/>
          <ac:spMkLst>
            <pc:docMk/>
            <pc:sldMk cId="3680744224" sldId="260"/>
            <ac:spMk id="8" creationId="{178ADFA5-B751-404E-A0F8-A16F95403257}"/>
          </ac:spMkLst>
        </pc:spChg>
        <pc:spChg chg="add mod">
          <ac:chgData name="Hervé LESTIENNE" userId="2e5a470b34f4b910" providerId="LiveId" clId="{4A892F76-F3FB-44BC-B7B4-9F366C51E6FA}" dt="2021-01-06T15:55:16.035" v="1358" actId="113"/>
          <ac:spMkLst>
            <pc:docMk/>
            <pc:sldMk cId="3680744224" sldId="260"/>
            <ac:spMk id="9" creationId="{AB5DAD44-A433-48F2-850C-CCDDA1345ACC}"/>
          </ac:spMkLst>
        </pc:spChg>
        <pc:spChg chg="add mod">
          <ac:chgData name="Hervé LESTIENNE" userId="2e5a470b34f4b910" providerId="LiveId" clId="{4A892F76-F3FB-44BC-B7B4-9F366C51E6FA}" dt="2021-01-06T15:58:42.160" v="1465" actId="1076"/>
          <ac:spMkLst>
            <pc:docMk/>
            <pc:sldMk cId="3680744224" sldId="260"/>
            <ac:spMk id="10" creationId="{CCE6D050-29F4-42F7-8230-34276D4F5C8A}"/>
          </ac:spMkLst>
        </pc:spChg>
        <pc:spChg chg="add mod">
          <ac:chgData name="Hervé LESTIENNE" userId="2e5a470b34f4b910" providerId="LiveId" clId="{4A892F76-F3FB-44BC-B7B4-9F366C51E6FA}" dt="2021-01-06T15:57:35.599" v="1463" actId="1076"/>
          <ac:spMkLst>
            <pc:docMk/>
            <pc:sldMk cId="3680744224" sldId="260"/>
            <ac:spMk id="11" creationId="{4DC80213-228F-469B-AB1A-ECB78E18FED0}"/>
          </ac:spMkLst>
        </pc:spChg>
        <pc:graphicFrameChg chg="add del mod">
          <ac:chgData name="Hervé LESTIENNE" userId="2e5a470b34f4b910" providerId="LiveId" clId="{4A892F76-F3FB-44BC-B7B4-9F366C51E6FA}" dt="2021-01-06T16:17:13.395" v="1709" actId="478"/>
          <ac:graphicFrameMkLst>
            <pc:docMk/>
            <pc:sldMk cId="3680744224" sldId="260"/>
            <ac:graphicFrameMk id="5" creationId="{45716DD8-44D1-4D55-AEDD-2E2E423D524E}"/>
          </ac:graphicFrameMkLst>
        </pc:graphicFrameChg>
        <pc:picChg chg="add">
          <ac:chgData name="Hervé LESTIENNE" userId="2e5a470b34f4b910" providerId="LiveId" clId="{4A892F76-F3FB-44BC-B7B4-9F366C51E6FA}" dt="2021-01-06T16:17:18.075" v="1710"/>
          <ac:picMkLst>
            <pc:docMk/>
            <pc:sldMk cId="3680744224" sldId="260"/>
            <ac:picMk id="3" creationId="{ED392DFB-C019-4F08-8F1A-92B74FEA1E1B}"/>
          </ac:picMkLst>
        </pc:picChg>
      </pc:sldChg>
      <pc:sldChg chg="addSp modSp add del mod">
        <pc:chgData name="Hervé LESTIENNE" userId="2e5a470b34f4b910" providerId="LiveId" clId="{4A892F76-F3FB-44BC-B7B4-9F366C51E6FA}" dt="2021-01-06T16:34:35.712" v="1878" actId="47"/>
        <pc:sldMkLst>
          <pc:docMk/>
          <pc:sldMk cId="1402163444" sldId="261"/>
        </pc:sldMkLst>
        <pc:spChg chg="add mod">
          <ac:chgData name="Hervé LESTIENNE" userId="2e5a470b34f4b910" providerId="LiveId" clId="{4A892F76-F3FB-44BC-B7B4-9F366C51E6FA}" dt="2021-01-06T16:11:06.439" v="1693" actId="1076"/>
          <ac:spMkLst>
            <pc:docMk/>
            <pc:sldMk cId="1402163444" sldId="261"/>
            <ac:spMk id="5" creationId="{B5C24736-0B83-42E0-B004-9ED8299D11FD}"/>
          </ac:spMkLst>
        </pc:spChg>
        <pc:spChg chg="mod">
          <ac:chgData name="Hervé LESTIENNE" userId="2e5a470b34f4b910" providerId="LiveId" clId="{4A892F76-F3FB-44BC-B7B4-9F366C51E6FA}" dt="2021-01-06T16:10:37.542" v="1690" actId="1076"/>
          <ac:spMkLst>
            <pc:docMk/>
            <pc:sldMk cId="1402163444" sldId="261"/>
            <ac:spMk id="7" creationId="{C5FCC95A-61A7-4916-83D0-10E0F20DFC8E}"/>
          </ac:spMkLst>
        </pc:spChg>
        <pc:spChg chg="mod">
          <ac:chgData name="Hervé LESTIENNE" userId="2e5a470b34f4b910" providerId="LiveId" clId="{4A892F76-F3FB-44BC-B7B4-9F366C51E6FA}" dt="2021-01-06T16:10:28.935" v="1689" actId="6549"/>
          <ac:spMkLst>
            <pc:docMk/>
            <pc:sldMk cId="1402163444" sldId="261"/>
            <ac:spMk id="8" creationId="{178ADFA5-B751-404E-A0F8-A16F95403257}"/>
          </ac:spMkLst>
        </pc:spChg>
      </pc:sldChg>
      <pc:sldChg chg="addSp modSp add del mod ord replId">
        <pc:chgData name="Hervé LESTIENNE" userId="2e5a470b34f4b910" providerId="LiveId" clId="{4A892F76-F3FB-44BC-B7B4-9F366C51E6FA}" dt="2021-01-06T16:34:35.712" v="1878" actId="47"/>
        <pc:sldMkLst>
          <pc:docMk/>
          <pc:sldMk cId="691218016" sldId="262"/>
        </pc:sldMkLst>
        <pc:spChg chg="mod">
          <ac:chgData name="Hervé LESTIENNE" userId="2e5a470b34f4b910" providerId="LiveId" clId="{4A892F76-F3FB-44BC-B7B4-9F366C51E6FA}" dt="2021-01-06T16:05:49.046" v="1565" actId="20577"/>
          <ac:spMkLst>
            <pc:docMk/>
            <pc:sldMk cId="691218016" sldId="262"/>
            <ac:spMk id="4" creationId="{0F233636-B891-47E1-A254-DEDCCE2D6E80}"/>
          </ac:spMkLst>
        </pc:spChg>
        <pc:spChg chg="mod">
          <ac:chgData name="Hervé LESTIENNE" userId="2e5a470b34f4b910" providerId="LiveId" clId="{4A892F76-F3FB-44BC-B7B4-9F366C51E6FA}" dt="2021-01-06T16:15:27.689" v="1698" actId="20577"/>
          <ac:spMkLst>
            <pc:docMk/>
            <pc:sldMk cId="691218016" sldId="262"/>
            <ac:spMk id="9" creationId="{AB5DAD44-A433-48F2-850C-CCDDA1345ACC}"/>
          </ac:spMkLst>
        </pc:spChg>
        <pc:graphicFrameChg chg="add mod">
          <ac:chgData name="Hervé LESTIENNE" userId="2e5a470b34f4b910" providerId="LiveId" clId="{4A892F76-F3FB-44BC-B7B4-9F366C51E6FA}" dt="2021-01-06T16:15:07.559" v="1695"/>
          <ac:graphicFrameMkLst>
            <pc:docMk/>
            <pc:sldMk cId="691218016" sldId="262"/>
            <ac:graphicFrameMk id="8" creationId="{45716DD8-44D1-4D55-AEDD-2E2E423D524E}"/>
          </ac:graphicFrameMkLst>
        </pc:graphicFrameChg>
      </pc:sldChg>
      <pc:sldChg chg="addSp delSp modSp add del mod">
        <pc:chgData name="Hervé LESTIENNE" userId="2e5a470b34f4b910" providerId="LiveId" clId="{4A892F76-F3FB-44BC-B7B4-9F366C51E6FA}" dt="2021-01-06T16:34:35.712" v="1878" actId="47"/>
        <pc:sldMkLst>
          <pc:docMk/>
          <pc:sldMk cId="2400103314" sldId="263"/>
        </pc:sldMkLst>
        <pc:spChg chg="del">
          <ac:chgData name="Hervé LESTIENNE" userId="2e5a470b34f4b910" providerId="LiveId" clId="{4A892F76-F3FB-44BC-B7B4-9F366C51E6FA}" dt="2021-01-06T16:06:13.522" v="1569" actId="478"/>
          <ac:spMkLst>
            <pc:docMk/>
            <pc:sldMk cId="2400103314" sldId="263"/>
            <ac:spMk id="4" creationId="{0F233636-B891-47E1-A254-DEDCCE2D6E80}"/>
          </ac:spMkLst>
        </pc:spChg>
        <pc:spChg chg="add mod">
          <ac:chgData name="Hervé LESTIENNE" userId="2e5a470b34f4b910" providerId="LiveId" clId="{4A892F76-F3FB-44BC-B7B4-9F366C51E6FA}" dt="2021-01-06T16:06:14.046" v="1570"/>
          <ac:spMkLst>
            <pc:docMk/>
            <pc:sldMk cId="2400103314" sldId="263"/>
            <ac:spMk id="5" creationId="{2BB2B88C-8965-4DAB-A139-2996B71340E4}"/>
          </ac:spMkLst>
        </pc:spChg>
      </pc:sldChg>
      <pc:sldChg chg="addSp delSp modSp add mod">
        <pc:chgData name="Hervé LESTIENNE" userId="2e5a470b34f4b910" providerId="LiveId" clId="{4A892F76-F3FB-44BC-B7B4-9F366C51E6FA}" dt="2021-01-06T17:56:48.033" v="2906" actId="12385"/>
        <pc:sldMkLst>
          <pc:docMk/>
          <pc:sldMk cId="2671639583" sldId="264"/>
        </pc:sldMkLst>
        <pc:spChg chg="add del mod">
          <ac:chgData name="Hervé LESTIENNE" userId="2e5a470b34f4b910" providerId="LiveId" clId="{4A892F76-F3FB-44BC-B7B4-9F366C51E6FA}" dt="2021-01-06T17:25:04.260" v="2409" actId="478"/>
          <ac:spMkLst>
            <pc:docMk/>
            <pc:sldMk cId="2671639583" sldId="264"/>
            <ac:spMk id="3" creationId="{581E9F6D-F356-4D3C-9E3A-96A3CE4A45F3}"/>
          </ac:spMkLst>
        </pc:spChg>
        <pc:spChg chg="add del mod">
          <ac:chgData name="Hervé LESTIENNE" userId="2e5a470b34f4b910" providerId="LiveId" clId="{4A892F76-F3FB-44BC-B7B4-9F366C51E6FA}" dt="2021-01-06T16:47:17.097" v="2005" actId="478"/>
          <ac:spMkLst>
            <pc:docMk/>
            <pc:sldMk cId="2671639583" sldId="264"/>
            <ac:spMk id="4" creationId="{0A7CCA0E-E303-41D8-9C2D-01B2D27A10EB}"/>
          </ac:spMkLst>
        </pc:spChg>
        <pc:spChg chg="add del mod">
          <ac:chgData name="Hervé LESTIENNE" userId="2e5a470b34f4b910" providerId="LiveId" clId="{4A892F76-F3FB-44BC-B7B4-9F366C51E6FA}" dt="2021-01-06T17:25:06.178" v="2410" actId="478"/>
          <ac:spMkLst>
            <pc:docMk/>
            <pc:sldMk cId="2671639583" sldId="264"/>
            <ac:spMk id="4" creationId="{688E38D8-45AF-428A-ABD9-A0D25A47E47C}"/>
          </ac:spMkLst>
        </pc:spChg>
        <pc:graphicFrameChg chg="add mod modGraphic">
          <ac:chgData name="Hervé LESTIENNE" userId="2e5a470b34f4b910" providerId="LiveId" clId="{4A892F76-F3FB-44BC-B7B4-9F366C51E6FA}" dt="2021-01-06T17:56:48.033" v="2906" actId="12385"/>
          <ac:graphicFrameMkLst>
            <pc:docMk/>
            <pc:sldMk cId="2671639583" sldId="264"/>
            <ac:graphicFrameMk id="5" creationId="{DE629607-0B2D-4FF0-AF95-AF78D7C3D8A1}"/>
          </ac:graphicFrameMkLst>
        </pc:graphicFrameChg>
      </pc:sldChg>
      <pc:sldChg chg="addSp modSp add mod">
        <pc:chgData name="Hervé LESTIENNE" userId="2e5a470b34f4b910" providerId="LiveId" clId="{4A892F76-F3FB-44BC-B7B4-9F366C51E6FA}" dt="2021-01-06T16:46:54.328" v="2003" actId="20577"/>
        <pc:sldMkLst>
          <pc:docMk/>
          <pc:sldMk cId="4234419115" sldId="265"/>
        </pc:sldMkLst>
        <pc:spChg chg="add mod">
          <ac:chgData name="Hervé LESTIENNE" userId="2e5a470b34f4b910" providerId="LiveId" clId="{4A892F76-F3FB-44BC-B7B4-9F366C51E6FA}" dt="2021-01-06T16:43:53.126" v="1997" actId="255"/>
          <ac:spMkLst>
            <pc:docMk/>
            <pc:sldMk cId="4234419115" sldId="265"/>
            <ac:spMk id="2" creationId="{AE3CAC1F-9D1C-45FA-BA46-6F95D851C0B1}"/>
          </ac:spMkLst>
        </pc:spChg>
        <pc:spChg chg="mod">
          <ac:chgData name="Hervé LESTIENNE" userId="2e5a470b34f4b910" providerId="LiveId" clId="{4A892F76-F3FB-44BC-B7B4-9F366C51E6FA}" dt="2021-01-06T16:46:54.328" v="2003" actId="20577"/>
          <ac:spMkLst>
            <pc:docMk/>
            <pc:sldMk cId="4234419115" sldId="265"/>
            <ac:spMk id="3" creationId="{C8F5EB1E-3BD7-4DD1-9304-F67A6BC7B9DA}"/>
          </ac:spMkLst>
        </pc:spChg>
        <pc:spChg chg="add mod">
          <ac:chgData name="Hervé LESTIENNE" userId="2e5a470b34f4b910" providerId="LiveId" clId="{4A892F76-F3FB-44BC-B7B4-9F366C51E6FA}" dt="2021-01-06T16:35:23.754" v="1879" actId="1076"/>
          <ac:spMkLst>
            <pc:docMk/>
            <pc:sldMk cId="4234419115" sldId="265"/>
            <ac:spMk id="6" creationId="{48900C20-47F9-4A3A-88DA-8EC66F49F0F8}"/>
          </ac:spMkLst>
        </pc:spChg>
        <pc:spChg chg="add mod">
          <ac:chgData name="Hervé LESTIENNE" userId="2e5a470b34f4b910" providerId="LiveId" clId="{4A892F76-F3FB-44BC-B7B4-9F366C51E6FA}" dt="2021-01-06T16:43:31.304" v="1990" actId="20577"/>
          <ac:spMkLst>
            <pc:docMk/>
            <pc:sldMk cId="4234419115" sldId="265"/>
            <ac:spMk id="7" creationId="{2E0B9D54-A149-4BA0-AA7A-5F5C6E2F0E9D}"/>
          </ac:spMkLst>
        </pc:spChg>
        <pc:spChg chg="add mod">
          <ac:chgData name="Hervé LESTIENNE" userId="2e5a470b34f4b910" providerId="LiveId" clId="{4A892F76-F3FB-44BC-B7B4-9F366C51E6FA}" dt="2021-01-06T16:35:37.676" v="1881" actId="1076"/>
          <ac:spMkLst>
            <pc:docMk/>
            <pc:sldMk cId="4234419115" sldId="265"/>
            <ac:spMk id="10" creationId="{0B9569F5-69A4-4633-8B31-4E243948F27C}"/>
          </ac:spMkLst>
        </pc:spChg>
        <pc:spChg chg="add mod">
          <ac:chgData name="Hervé LESTIENNE" userId="2e5a470b34f4b910" providerId="LiveId" clId="{4A892F76-F3FB-44BC-B7B4-9F366C51E6FA}" dt="2021-01-06T16:35:54.600" v="1887" actId="403"/>
          <ac:spMkLst>
            <pc:docMk/>
            <pc:sldMk cId="4234419115" sldId="265"/>
            <ac:spMk id="11" creationId="{F4E6F563-C419-42D3-A137-7FB111DCA70F}"/>
          </ac:spMkLst>
        </pc:spChg>
        <pc:spChg chg="add mod">
          <ac:chgData name="Hervé LESTIENNE" userId="2e5a470b34f4b910" providerId="LiveId" clId="{4A892F76-F3FB-44BC-B7B4-9F366C51E6FA}" dt="2021-01-06T16:26:29.562" v="1791" actId="1076"/>
          <ac:spMkLst>
            <pc:docMk/>
            <pc:sldMk cId="4234419115" sldId="265"/>
            <ac:spMk id="12" creationId="{6A4C05C0-1B17-48C0-97F2-F64D5465D3D4}"/>
          </ac:spMkLst>
        </pc:spChg>
        <pc:spChg chg="add mod">
          <ac:chgData name="Hervé LESTIENNE" userId="2e5a470b34f4b910" providerId="LiveId" clId="{4A892F76-F3FB-44BC-B7B4-9F366C51E6FA}" dt="2021-01-06T16:44:14.925" v="2001" actId="1076"/>
          <ac:spMkLst>
            <pc:docMk/>
            <pc:sldMk cId="4234419115" sldId="265"/>
            <ac:spMk id="13" creationId="{14FFF657-2A3F-4F67-B972-E10C1EB59B8B}"/>
          </ac:spMkLst>
        </pc:spChg>
        <pc:picChg chg="mod">
          <ac:chgData name="Hervé LESTIENNE" userId="2e5a470b34f4b910" providerId="LiveId" clId="{4A892F76-F3FB-44BC-B7B4-9F366C51E6FA}" dt="2021-01-06T16:35:33.904" v="1880" actId="1076"/>
          <ac:picMkLst>
            <pc:docMk/>
            <pc:sldMk cId="4234419115" sldId="265"/>
            <ac:picMk id="8" creationId="{6B198E0F-38DE-44F2-AB91-41B4FA27CB51}"/>
          </ac:picMkLst>
        </pc:picChg>
        <pc:picChg chg="mod">
          <ac:chgData name="Hervé LESTIENNE" userId="2e5a470b34f4b910" providerId="LiveId" clId="{4A892F76-F3FB-44BC-B7B4-9F366C51E6FA}" dt="2021-01-06T16:35:33.904" v="1880" actId="1076"/>
          <ac:picMkLst>
            <pc:docMk/>
            <pc:sldMk cId="4234419115" sldId="265"/>
            <ac:picMk id="9" creationId="{D50FA844-C48E-4EB7-8733-336F632E3258}"/>
          </ac:picMkLst>
        </pc:picChg>
      </pc:sldChg>
      <pc:sldChg chg="modSp add mod">
        <pc:chgData name="Hervé LESTIENNE" userId="2e5a470b34f4b910" providerId="LiveId" clId="{4A892F76-F3FB-44BC-B7B4-9F366C51E6FA}" dt="2021-01-06T17:20:48.942" v="2195" actId="20577"/>
        <pc:sldMkLst>
          <pc:docMk/>
          <pc:sldMk cId="406781234" sldId="266"/>
        </pc:sldMkLst>
        <pc:spChg chg="mod">
          <ac:chgData name="Hervé LESTIENNE" userId="2e5a470b34f4b910" providerId="LiveId" clId="{4A892F76-F3FB-44BC-B7B4-9F366C51E6FA}" dt="2021-01-06T17:20:48.942" v="2195" actId="20577"/>
          <ac:spMkLst>
            <pc:docMk/>
            <pc:sldMk cId="406781234" sldId="266"/>
            <ac:spMk id="4" creationId="{0A7CCA0E-E303-41D8-9C2D-01B2D27A10EB}"/>
          </ac:spMkLst>
        </pc:spChg>
      </pc:sldChg>
      <pc:sldChg chg="addSp delSp modSp add mod">
        <pc:chgData name="Hervé LESTIENNE" userId="2e5a470b34f4b910" providerId="LiveId" clId="{4A892F76-F3FB-44BC-B7B4-9F366C51E6FA}" dt="2021-01-06T16:53:49.150" v="2098" actId="14100"/>
        <pc:sldMkLst>
          <pc:docMk/>
          <pc:sldMk cId="1896634710" sldId="267"/>
        </pc:sldMkLst>
        <pc:spChg chg="del">
          <ac:chgData name="Hervé LESTIENNE" userId="2e5a470b34f4b910" providerId="LiveId" clId="{4A892F76-F3FB-44BC-B7B4-9F366C51E6FA}" dt="2021-01-06T16:50:00.273" v="2041" actId="478"/>
          <ac:spMkLst>
            <pc:docMk/>
            <pc:sldMk cId="1896634710" sldId="267"/>
            <ac:spMk id="2" creationId="{AE3CAC1F-9D1C-45FA-BA46-6F95D851C0B1}"/>
          </ac:spMkLst>
        </pc:spChg>
        <pc:spChg chg="del">
          <ac:chgData name="Hervé LESTIENNE" userId="2e5a470b34f4b910" providerId="LiveId" clId="{4A892F76-F3FB-44BC-B7B4-9F366C51E6FA}" dt="2021-01-06T16:49:55.508" v="2039" actId="478"/>
          <ac:spMkLst>
            <pc:docMk/>
            <pc:sldMk cId="1896634710" sldId="267"/>
            <ac:spMk id="3" creationId="{C8F5EB1E-3BD7-4DD1-9304-F67A6BC7B9DA}"/>
          </ac:spMkLst>
        </pc:spChg>
        <pc:spChg chg="add mod">
          <ac:chgData name="Hervé LESTIENNE" userId="2e5a470b34f4b910" providerId="LiveId" clId="{4A892F76-F3FB-44BC-B7B4-9F366C51E6FA}" dt="2021-01-06T16:50:29.607" v="2068" actId="113"/>
          <ac:spMkLst>
            <pc:docMk/>
            <pc:sldMk cId="1896634710" sldId="267"/>
            <ac:spMk id="5" creationId="{6203A423-65A4-4407-9EEC-BB26D9E03A02}"/>
          </ac:spMkLst>
        </pc:spChg>
        <pc:spChg chg="del">
          <ac:chgData name="Hervé LESTIENNE" userId="2e5a470b34f4b910" providerId="LiveId" clId="{4A892F76-F3FB-44BC-B7B4-9F366C51E6FA}" dt="2021-01-06T16:49:57.447" v="2040" actId="478"/>
          <ac:spMkLst>
            <pc:docMk/>
            <pc:sldMk cId="1896634710" sldId="267"/>
            <ac:spMk id="6" creationId="{48900C20-47F9-4A3A-88DA-8EC66F49F0F8}"/>
          </ac:spMkLst>
        </pc:spChg>
        <pc:spChg chg="del">
          <ac:chgData name="Hervé LESTIENNE" userId="2e5a470b34f4b910" providerId="LiveId" clId="{4A892F76-F3FB-44BC-B7B4-9F366C51E6FA}" dt="2021-01-06T16:50:00.273" v="2041" actId="478"/>
          <ac:spMkLst>
            <pc:docMk/>
            <pc:sldMk cId="1896634710" sldId="267"/>
            <ac:spMk id="7" creationId="{2E0B9D54-A149-4BA0-AA7A-5F5C6E2F0E9D}"/>
          </ac:spMkLst>
        </pc:spChg>
        <pc:spChg chg="del">
          <ac:chgData name="Hervé LESTIENNE" userId="2e5a470b34f4b910" providerId="LiveId" clId="{4A892F76-F3FB-44BC-B7B4-9F366C51E6FA}" dt="2021-01-06T16:50:00.273" v="2041" actId="478"/>
          <ac:spMkLst>
            <pc:docMk/>
            <pc:sldMk cId="1896634710" sldId="267"/>
            <ac:spMk id="10" creationId="{0B9569F5-69A4-4633-8B31-4E243948F27C}"/>
          </ac:spMkLst>
        </pc:spChg>
        <pc:spChg chg="del">
          <ac:chgData name="Hervé LESTIENNE" userId="2e5a470b34f4b910" providerId="LiveId" clId="{4A892F76-F3FB-44BC-B7B4-9F366C51E6FA}" dt="2021-01-06T16:50:03.284" v="2043" actId="478"/>
          <ac:spMkLst>
            <pc:docMk/>
            <pc:sldMk cId="1896634710" sldId="267"/>
            <ac:spMk id="11" creationId="{F4E6F563-C419-42D3-A137-7FB111DCA70F}"/>
          </ac:spMkLst>
        </pc:spChg>
        <pc:spChg chg="del">
          <ac:chgData name="Hervé LESTIENNE" userId="2e5a470b34f4b910" providerId="LiveId" clId="{4A892F76-F3FB-44BC-B7B4-9F366C51E6FA}" dt="2021-01-06T16:50:00.273" v="2041" actId="478"/>
          <ac:spMkLst>
            <pc:docMk/>
            <pc:sldMk cId="1896634710" sldId="267"/>
            <ac:spMk id="12" creationId="{6A4C05C0-1B17-48C0-97F2-F64D5465D3D4}"/>
          </ac:spMkLst>
        </pc:spChg>
        <pc:spChg chg="del">
          <ac:chgData name="Hervé LESTIENNE" userId="2e5a470b34f4b910" providerId="LiveId" clId="{4A892F76-F3FB-44BC-B7B4-9F366C51E6FA}" dt="2021-01-06T16:50:00.273" v="2041" actId="478"/>
          <ac:spMkLst>
            <pc:docMk/>
            <pc:sldMk cId="1896634710" sldId="267"/>
            <ac:spMk id="13" creationId="{14FFF657-2A3F-4F67-B972-E10C1EB59B8B}"/>
          </ac:spMkLst>
        </pc:spChg>
        <pc:spChg chg="add del mod">
          <ac:chgData name="Hervé LESTIENNE" userId="2e5a470b34f4b910" providerId="LiveId" clId="{4A892F76-F3FB-44BC-B7B4-9F366C51E6FA}" dt="2021-01-06T16:51:31.853" v="2072"/>
          <ac:spMkLst>
            <pc:docMk/>
            <pc:sldMk cId="1896634710" sldId="267"/>
            <ac:spMk id="14" creationId="{2B72609B-13D7-449F-9856-D9372DF4BB4F}"/>
          </ac:spMkLst>
        </pc:spChg>
        <pc:spChg chg="add del mod">
          <ac:chgData name="Hervé LESTIENNE" userId="2e5a470b34f4b910" providerId="LiveId" clId="{4A892F76-F3FB-44BC-B7B4-9F366C51E6FA}" dt="2021-01-06T16:51:31.853" v="2072"/>
          <ac:spMkLst>
            <pc:docMk/>
            <pc:sldMk cId="1896634710" sldId="267"/>
            <ac:spMk id="15" creationId="{C24FB6AC-FB72-4243-ABA7-59B2F17A7167}"/>
          </ac:spMkLst>
        </pc:spChg>
        <pc:spChg chg="add del mod">
          <ac:chgData name="Hervé LESTIENNE" userId="2e5a470b34f4b910" providerId="LiveId" clId="{4A892F76-F3FB-44BC-B7B4-9F366C51E6FA}" dt="2021-01-06T16:51:31.853" v="2072"/>
          <ac:spMkLst>
            <pc:docMk/>
            <pc:sldMk cId="1896634710" sldId="267"/>
            <ac:spMk id="16" creationId="{3C5D918D-A612-405E-BAB8-353E0CE52D91}"/>
          </ac:spMkLst>
        </pc:spChg>
        <pc:spChg chg="add del mod">
          <ac:chgData name="Hervé LESTIENNE" userId="2e5a470b34f4b910" providerId="LiveId" clId="{4A892F76-F3FB-44BC-B7B4-9F366C51E6FA}" dt="2021-01-06T16:51:31.853" v="2072"/>
          <ac:spMkLst>
            <pc:docMk/>
            <pc:sldMk cId="1896634710" sldId="267"/>
            <ac:spMk id="17" creationId="{310AB6E4-52AE-4532-8AB9-7B62D0516D47}"/>
          </ac:spMkLst>
        </pc:spChg>
        <pc:spChg chg="add del mod">
          <ac:chgData name="Hervé LESTIENNE" userId="2e5a470b34f4b910" providerId="LiveId" clId="{4A892F76-F3FB-44BC-B7B4-9F366C51E6FA}" dt="2021-01-06T16:51:31.853" v="2072"/>
          <ac:spMkLst>
            <pc:docMk/>
            <pc:sldMk cId="1896634710" sldId="267"/>
            <ac:spMk id="18" creationId="{02A8BFDE-2903-4810-9379-ADBAAF57DE85}"/>
          </ac:spMkLst>
        </pc:spChg>
        <pc:spChg chg="add del mod">
          <ac:chgData name="Hervé LESTIENNE" userId="2e5a470b34f4b910" providerId="LiveId" clId="{4A892F76-F3FB-44BC-B7B4-9F366C51E6FA}" dt="2021-01-06T16:51:31.853" v="2072"/>
          <ac:spMkLst>
            <pc:docMk/>
            <pc:sldMk cId="1896634710" sldId="267"/>
            <ac:spMk id="19" creationId="{1BA661E4-37E0-4445-BB65-3FC6BAE207B8}"/>
          </ac:spMkLst>
        </pc:spChg>
        <pc:spChg chg="add mod">
          <ac:chgData name="Hervé LESTIENNE" userId="2e5a470b34f4b910" providerId="LiveId" clId="{4A892F76-F3FB-44BC-B7B4-9F366C51E6FA}" dt="2021-01-06T16:52:47.828" v="2085" actId="1076"/>
          <ac:spMkLst>
            <pc:docMk/>
            <pc:sldMk cId="1896634710" sldId="267"/>
            <ac:spMk id="20" creationId="{A0135C19-1FB2-4DD3-924B-24A7040BCA53}"/>
          </ac:spMkLst>
        </pc:spChg>
        <pc:spChg chg="add mod">
          <ac:chgData name="Hervé LESTIENNE" userId="2e5a470b34f4b910" providerId="LiveId" clId="{4A892F76-F3FB-44BC-B7B4-9F366C51E6FA}" dt="2021-01-06T16:53:29.675" v="2093" actId="1076"/>
          <ac:spMkLst>
            <pc:docMk/>
            <pc:sldMk cId="1896634710" sldId="267"/>
            <ac:spMk id="21" creationId="{F6484104-4FD7-4124-A250-EB8C2ED66E69}"/>
          </ac:spMkLst>
        </pc:spChg>
        <pc:spChg chg="add mod">
          <ac:chgData name="Hervé LESTIENNE" userId="2e5a470b34f4b910" providerId="LiveId" clId="{4A892F76-F3FB-44BC-B7B4-9F366C51E6FA}" dt="2021-01-06T16:51:50.575" v="2074" actId="1076"/>
          <ac:spMkLst>
            <pc:docMk/>
            <pc:sldMk cId="1896634710" sldId="267"/>
            <ac:spMk id="22" creationId="{05287749-75D5-4951-A309-404CED947BB7}"/>
          </ac:spMkLst>
        </pc:spChg>
        <pc:spChg chg="add mod">
          <ac:chgData name="Hervé LESTIENNE" userId="2e5a470b34f4b910" providerId="LiveId" clId="{4A892F76-F3FB-44BC-B7B4-9F366C51E6FA}" dt="2021-01-06T16:52:28.443" v="2080" actId="1076"/>
          <ac:spMkLst>
            <pc:docMk/>
            <pc:sldMk cId="1896634710" sldId="267"/>
            <ac:spMk id="23" creationId="{C9B147DB-0C3B-4C96-9754-ACB5D9B223CD}"/>
          </ac:spMkLst>
        </pc:spChg>
        <pc:spChg chg="add mod">
          <ac:chgData name="Hervé LESTIENNE" userId="2e5a470b34f4b910" providerId="LiveId" clId="{4A892F76-F3FB-44BC-B7B4-9F366C51E6FA}" dt="2021-01-06T16:52:28.443" v="2080" actId="1076"/>
          <ac:spMkLst>
            <pc:docMk/>
            <pc:sldMk cId="1896634710" sldId="267"/>
            <ac:spMk id="24" creationId="{0A30E08E-3B3B-46D1-84B9-394205B2266C}"/>
          </ac:spMkLst>
        </pc:spChg>
        <pc:spChg chg="add mod">
          <ac:chgData name="Hervé LESTIENNE" userId="2e5a470b34f4b910" providerId="LiveId" clId="{4A892F76-F3FB-44BC-B7B4-9F366C51E6FA}" dt="2021-01-06T16:52:43.934" v="2084" actId="1076"/>
          <ac:spMkLst>
            <pc:docMk/>
            <pc:sldMk cId="1896634710" sldId="267"/>
            <ac:spMk id="25" creationId="{BD22AD85-0AC2-424A-BF78-D6E44408D48A}"/>
          </ac:spMkLst>
        </pc:spChg>
        <pc:spChg chg="add mod">
          <ac:chgData name="Hervé LESTIENNE" userId="2e5a470b34f4b910" providerId="LiveId" clId="{4A892F76-F3FB-44BC-B7B4-9F366C51E6FA}" dt="2021-01-06T16:51:50.575" v="2074" actId="1076"/>
          <ac:spMkLst>
            <pc:docMk/>
            <pc:sldMk cId="1896634710" sldId="267"/>
            <ac:spMk id="26" creationId="{B2214496-E61F-451D-BF96-6B454FE2F63E}"/>
          </ac:spMkLst>
        </pc:spChg>
        <pc:spChg chg="add mod">
          <ac:chgData name="Hervé LESTIENNE" userId="2e5a470b34f4b910" providerId="LiveId" clId="{4A892F76-F3FB-44BC-B7B4-9F366C51E6FA}" dt="2021-01-06T16:51:50.575" v="2074" actId="1076"/>
          <ac:spMkLst>
            <pc:docMk/>
            <pc:sldMk cId="1896634710" sldId="267"/>
            <ac:spMk id="27" creationId="{EAFFA093-2593-4A42-9FCA-3EEF8C4ABE1D}"/>
          </ac:spMkLst>
        </pc:spChg>
        <pc:spChg chg="add mod">
          <ac:chgData name="Hervé LESTIENNE" userId="2e5a470b34f4b910" providerId="LiveId" clId="{4A892F76-F3FB-44BC-B7B4-9F366C51E6FA}" dt="2021-01-06T16:52:28.443" v="2080" actId="1076"/>
          <ac:spMkLst>
            <pc:docMk/>
            <pc:sldMk cId="1896634710" sldId="267"/>
            <ac:spMk id="28" creationId="{A0C579A1-503D-47C1-83A7-2E0F0F2AC8F3}"/>
          </ac:spMkLst>
        </pc:spChg>
        <pc:spChg chg="add mod">
          <ac:chgData name="Hervé LESTIENNE" userId="2e5a470b34f4b910" providerId="LiveId" clId="{4A892F76-F3FB-44BC-B7B4-9F366C51E6FA}" dt="2021-01-06T16:53:33.264" v="2094" actId="1076"/>
          <ac:spMkLst>
            <pc:docMk/>
            <pc:sldMk cId="1896634710" sldId="267"/>
            <ac:spMk id="29" creationId="{F55F224D-7175-4642-8E37-40739A101C33}"/>
          </ac:spMkLst>
        </pc:spChg>
        <pc:spChg chg="add mod">
          <ac:chgData name="Hervé LESTIENNE" userId="2e5a470b34f4b910" providerId="LiveId" clId="{4A892F76-F3FB-44BC-B7B4-9F366C51E6FA}" dt="2021-01-06T16:53:09.619" v="2090" actId="14100"/>
          <ac:spMkLst>
            <pc:docMk/>
            <pc:sldMk cId="1896634710" sldId="267"/>
            <ac:spMk id="30" creationId="{F896B97D-C9E4-40AB-9946-A420A67B47F2}"/>
          </ac:spMkLst>
        </pc:spChg>
        <pc:spChg chg="add mod">
          <ac:chgData name="Hervé LESTIENNE" userId="2e5a470b34f4b910" providerId="LiveId" clId="{4A892F76-F3FB-44BC-B7B4-9F366C51E6FA}" dt="2021-01-06T16:53:42.093" v="2096" actId="14100"/>
          <ac:spMkLst>
            <pc:docMk/>
            <pc:sldMk cId="1896634710" sldId="267"/>
            <ac:spMk id="31" creationId="{21A3AF7C-7D6A-4AA7-B10D-F5325CDFE0D1}"/>
          </ac:spMkLst>
        </pc:spChg>
        <pc:spChg chg="add mod">
          <ac:chgData name="Hervé LESTIENNE" userId="2e5a470b34f4b910" providerId="LiveId" clId="{4A892F76-F3FB-44BC-B7B4-9F366C51E6FA}" dt="2021-01-06T16:53:49.150" v="2098" actId="14100"/>
          <ac:spMkLst>
            <pc:docMk/>
            <pc:sldMk cId="1896634710" sldId="267"/>
            <ac:spMk id="32" creationId="{358AB208-C96A-41B2-8771-EDD7414FD52B}"/>
          </ac:spMkLst>
        </pc:spChg>
        <pc:spChg chg="add mod">
          <ac:chgData name="Hervé LESTIENNE" userId="2e5a470b34f4b910" providerId="LiveId" clId="{4A892F76-F3FB-44BC-B7B4-9F366C51E6FA}" dt="2021-01-06T16:53:01.345" v="2088" actId="14100"/>
          <ac:spMkLst>
            <pc:docMk/>
            <pc:sldMk cId="1896634710" sldId="267"/>
            <ac:spMk id="33" creationId="{818C9C21-308A-463B-85D5-5AC8A2C1821E}"/>
          </ac:spMkLst>
        </pc:spChg>
        <pc:picChg chg="del">
          <ac:chgData name="Hervé LESTIENNE" userId="2e5a470b34f4b910" providerId="LiveId" clId="{4A892F76-F3FB-44BC-B7B4-9F366C51E6FA}" dt="2021-01-06T16:50:00.273" v="2041" actId="478"/>
          <ac:picMkLst>
            <pc:docMk/>
            <pc:sldMk cId="1896634710" sldId="267"/>
            <ac:picMk id="8" creationId="{6B198E0F-38DE-44F2-AB91-41B4FA27CB51}"/>
          </ac:picMkLst>
        </pc:picChg>
        <pc:picChg chg="del">
          <ac:chgData name="Hervé LESTIENNE" userId="2e5a470b34f4b910" providerId="LiveId" clId="{4A892F76-F3FB-44BC-B7B4-9F366C51E6FA}" dt="2021-01-06T16:50:01.539" v="2042" actId="478"/>
          <ac:picMkLst>
            <pc:docMk/>
            <pc:sldMk cId="1896634710" sldId="267"/>
            <ac:picMk id="9" creationId="{D50FA844-C48E-4EB7-8733-336F632E3258}"/>
          </ac:picMkLst>
        </pc:picChg>
      </pc:sldChg>
      <pc:sldChg chg="addSp delSp modSp add mod ord">
        <pc:chgData name="Hervé LESTIENNE" userId="2e5a470b34f4b910" providerId="LiveId" clId="{4A892F76-F3FB-44BC-B7B4-9F366C51E6FA}" dt="2021-01-06T17:52:32.991" v="2897" actId="20577"/>
        <pc:sldMkLst>
          <pc:docMk/>
          <pc:sldMk cId="4292164297" sldId="268"/>
        </pc:sldMkLst>
        <pc:spChg chg="mod">
          <ac:chgData name="Hervé LESTIENNE" userId="2e5a470b34f4b910" providerId="LiveId" clId="{4A892F76-F3FB-44BC-B7B4-9F366C51E6FA}" dt="2021-01-06T17:43:39.142" v="2844" actId="20577"/>
          <ac:spMkLst>
            <pc:docMk/>
            <pc:sldMk cId="4292164297" sldId="268"/>
            <ac:spMk id="3" creationId="{C8F5EB1E-3BD7-4DD1-9304-F67A6BC7B9DA}"/>
          </ac:spMkLst>
        </pc:spChg>
        <pc:spChg chg="del">
          <ac:chgData name="Hervé LESTIENNE" userId="2e5a470b34f4b910" providerId="LiveId" clId="{4A892F76-F3FB-44BC-B7B4-9F366C51E6FA}" dt="2021-01-06T17:39:49.189" v="2822" actId="478"/>
          <ac:spMkLst>
            <pc:docMk/>
            <pc:sldMk cId="4292164297" sldId="268"/>
            <ac:spMk id="4" creationId="{79986992-01C9-4AC2-9F88-A96705BA7D58}"/>
          </ac:spMkLst>
        </pc:spChg>
        <pc:spChg chg="add del mod ord">
          <ac:chgData name="Hervé LESTIENNE" userId="2e5a470b34f4b910" providerId="LiveId" clId="{4A892F76-F3FB-44BC-B7B4-9F366C51E6FA}" dt="2021-01-06T17:51:13.404" v="2887" actId="11529"/>
          <ac:spMkLst>
            <pc:docMk/>
            <pc:sldMk cId="4292164297" sldId="268"/>
            <ac:spMk id="5" creationId="{4B99CB05-975D-4500-B5B6-169D984F05EA}"/>
          </ac:spMkLst>
        </pc:spChg>
        <pc:spChg chg="del">
          <ac:chgData name="Hervé LESTIENNE" userId="2e5a470b34f4b910" providerId="LiveId" clId="{4A892F76-F3FB-44BC-B7B4-9F366C51E6FA}" dt="2021-01-06T17:40:15.433" v="2827" actId="478"/>
          <ac:spMkLst>
            <pc:docMk/>
            <pc:sldMk cId="4292164297" sldId="268"/>
            <ac:spMk id="10" creationId="{C2510F8E-661F-47F1-ADC3-34135846BE6D}"/>
          </ac:spMkLst>
        </pc:spChg>
        <pc:spChg chg="del">
          <ac:chgData name="Hervé LESTIENNE" userId="2e5a470b34f4b910" providerId="LiveId" clId="{4A892F76-F3FB-44BC-B7B4-9F366C51E6FA}" dt="2021-01-06T17:40:04.721" v="2824" actId="478"/>
          <ac:spMkLst>
            <pc:docMk/>
            <pc:sldMk cId="4292164297" sldId="268"/>
            <ac:spMk id="11" creationId="{453C51CD-80E1-492C-812F-27B538EA654D}"/>
          </ac:spMkLst>
        </pc:spChg>
        <pc:spChg chg="del">
          <ac:chgData name="Hervé LESTIENNE" userId="2e5a470b34f4b910" providerId="LiveId" clId="{4A892F76-F3FB-44BC-B7B4-9F366C51E6FA}" dt="2021-01-06T17:40:13.127" v="2826" actId="478"/>
          <ac:spMkLst>
            <pc:docMk/>
            <pc:sldMk cId="4292164297" sldId="268"/>
            <ac:spMk id="13" creationId="{413D52E9-CC6A-4A58-B0AF-CCBD3A2408EA}"/>
          </ac:spMkLst>
        </pc:spChg>
        <pc:spChg chg="del">
          <ac:chgData name="Hervé LESTIENNE" userId="2e5a470b34f4b910" providerId="LiveId" clId="{4A892F76-F3FB-44BC-B7B4-9F366C51E6FA}" dt="2021-01-06T17:40:04.721" v="2824" actId="478"/>
          <ac:spMkLst>
            <pc:docMk/>
            <pc:sldMk cId="4292164297" sldId="268"/>
            <ac:spMk id="16" creationId="{20B05C4D-8FA2-4C02-97BA-4DF1B1F8BBE8}"/>
          </ac:spMkLst>
        </pc:spChg>
        <pc:spChg chg="del">
          <ac:chgData name="Hervé LESTIENNE" userId="2e5a470b34f4b910" providerId="LiveId" clId="{4A892F76-F3FB-44BC-B7B4-9F366C51E6FA}" dt="2021-01-06T17:40:08.096" v="2825" actId="478"/>
          <ac:spMkLst>
            <pc:docMk/>
            <pc:sldMk cId="4292164297" sldId="268"/>
            <ac:spMk id="17" creationId="{BE523F56-687C-4F3C-8021-5BF1A068F88D}"/>
          </ac:spMkLst>
        </pc:spChg>
        <pc:spChg chg="del">
          <ac:chgData name="Hervé LESTIENNE" userId="2e5a470b34f4b910" providerId="LiveId" clId="{4A892F76-F3FB-44BC-B7B4-9F366C51E6FA}" dt="2021-01-06T17:40:08.096" v="2825" actId="478"/>
          <ac:spMkLst>
            <pc:docMk/>
            <pc:sldMk cId="4292164297" sldId="268"/>
            <ac:spMk id="19" creationId="{0DA180A1-978A-41EF-A5E0-FF8BE9BAC372}"/>
          </ac:spMkLst>
        </pc:spChg>
        <pc:spChg chg="add mod">
          <ac:chgData name="Hervé LESTIENNE" userId="2e5a470b34f4b910" providerId="LiveId" clId="{4A892F76-F3FB-44BC-B7B4-9F366C51E6FA}" dt="2021-01-06T17:52:32.991" v="2897" actId="20577"/>
          <ac:spMkLst>
            <pc:docMk/>
            <pc:sldMk cId="4292164297" sldId="268"/>
            <ac:spMk id="20" creationId="{9F1F1E9E-B254-46D0-ADDD-6D2535961948}"/>
          </ac:spMkLst>
        </pc:spChg>
        <pc:graphicFrameChg chg="add mod modGraphic">
          <ac:chgData name="Hervé LESTIENNE" userId="2e5a470b34f4b910" providerId="LiveId" clId="{4A892F76-F3FB-44BC-B7B4-9F366C51E6FA}" dt="2021-01-06T17:49:22.674" v="2870"/>
          <ac:graphicFrameMkLst>
            <pc:docMk/>
            <pc:sldMk cId="4292164297" sldId="268"/>
            <ac:graphicFrameMk id="12" creationId="{F84C3E34-0125-4C86-99A2-C01550A8A6FA}"/>
          </ac:graphicFrameMkLst>
        </pc:graphicFrameChg>
        <pc:graphicFrameChg chg="add mod modGraphic">
          <ac:chgData name="Hervé LESTIENNE" userId="2e5a470b34f4b910" providerId="LiveId" clId="{4A892F76-F3FB-44BC-B7B4-9F366C51E6FA}" dt="2021-01-06T17:51:48.911" v="2888"/>
          <ac:graphicFrameMkLst>
            <pc:docMk/>
            <pc:sldMk cId="4292164297" sldId="268"/>
            <ac:graphicFrameMk id="14" creationId="{A45CA0AF-9929-4EA6-8043-3EA8CB351D03}"/>
          </ac:graphicFrameMkLst>
        </pc:graphicFrameChg>
        <pc:cxnChg chg="del">
          <ac:chgData name="Hervé LESTIENNE" userId="2e5a470b34f4b910" providerId="LiveId" clId="{4A892F76-F3FB-44BC-B7B4-9F366C51E6FA}" dt="2021-01-06T17:40:04.721" v="2824" actId="478"/>
          <ac:cxnSpMkLst>
            <pc:docMk/>
            <pc:sldMk cId="4292164297" sldId="268"/>
            <ac:cxnSpMk id="15" creationId="{0DFDEE9D-8FB2-4F2C-BAFC-0D6BC9DD62FF}"/>
          </ac:cxnSpMkLst>
        </pc:cxnChg>
        <pc:cxnChg chg="del">
          <ac:chgData name="Hervé LESTIENNE" userId="2e5a470b34f4b910" providerId="LiveId" clId="{4A892F76-F3FB-44BC-B7B4-9F366C51E6FA}" dt="2021-01-06T17:40:04.721" v="2824" actId="478"/>
          <ac:cxnSpMkLst>
            <pc:docMk/>
            <pc:sldMk cId="4292164297" sldId="268"/>
            <ac:cxnSpMk id="18" creationId="{5E9B5188-5369-41E8-A961-3853830CD996}"/>
          </ac:cxnSpMkLst>
        </pc:cxnChg>
      </pc:sldChg>
      <pc:sldChg chg="addSp delSp modSp add mod">
        <pc:chgData name="Hervé LESTIENNE" userId="2e5a470b34f4b910" providerId="LiveId" clId="{4A892F76-F3FB-44BC-B7B4-9F366C51E6FA}" dt="2021-01-06T17:59:31.275" v="2949"/>
        <pc:sldMkLst>
          <pc:docMk/>
          <pc:sldMk cId="3955376870" sldId="269"/>
        </pc:sldMkLst>
        <pc:spChg chg="mod">
          <ac:chgData name="Hervé LESTIENNE" userId="2e5a470b34f4b910" providerId="LiveId" clId="{4A892F76-F3FB-44BC-B7B4-9F366C51E6FA}" dt="2021-01-06T17:59:10.708" v="2948" actId="255"/>
          <ac:spMkLst>
            <pc:docMk/>
            <pc:sldMk cId="3955376870" sldId="269"/>
            <ac:spMk id="3" creationId="{C8F5EB1E-3BD7-4DD1-9304-F67A6BC7B9DA}"/>
          </ac:spMkLst>
        </pc:spChg>
        <pc:spChg chg="del">
          <ac:chgData name="Hervé LESTIENNE" userId="2e5a470b34f4b910" providerId="LiveId" clId="{4A892F76-F3FB-44BC-B7B4-9F366C51E6FA}" dt="2021-01-06T17:57:42.269" v="2909" actId="478"/>
          <ac:spMkLst>
            <pc:docMk/>
            <pc:sldMk cId="3955376870" sldId="269"/>
            <ac:spMk id="20" creationId="{9F1F1E9E-B254-46D0-ADDD-6D2535961948}"/>
          </ac:spMkLst>
        </pc:spChg>
        <pc:graphicFrameChg chg="add mod">
          <ac:chgData name="Hervé LESTIENNE" userId="2e5a470b34f4b910" providerId="LiveId" clId="{4A892F76-F3FB-44BC-B7B4-9F366C51E6FA}" dt="2021-01-06T17:59:31.275" v="2949"/>
          <ac:graphicFrameMkLst>
            <pc:docMk/>
            <pc:sldMk cId="3955376870" sldId="269"/>
            <ac:graphicFrameMk id="6" creationId="{28A7BC9A-57DC-4ECD-824C-19F5CAE79F1B}"/>
          </ac:graphicFrameMkLst>
        </pc:graphicFrameChg>
        <pc:graphicFrameChg chg="add mod">
          <ac:chgData name="Hervé LESTIENNE" userId="2e5a470b34f4b910" providerId="LiveId" clId="{4A892F76-F3FB-44BC-B7B4-9F366C51E6FA}" dt="2021-01-06T17:59:31.275" v="2949"/>
          <ac:graphicFrameMkLst>
            <pc:docMk/>
            <pc:sldMk cId="3955376870" sldId="269"/>
            <ac:graphicFrameMk id="7" creationId="{8557D2BA-C860-4B24-AEE2-8DE361270A1D}"/>
          </ac:graphicFrameMkLst>
        </pc:graphicFrameChg>
        <pc:graphicFrameChg chg="del">
          <ac:chgData name="Hervé LESTIENNE" userId="2e5a470b34f4b910" providerId="LiveId" clId="{4A892F76-F3FB-44BC-B7B4-9F366C51E6FA}" dt="2021-01-06T17:57:40.372" v="2908" actId="478"/>
          <ac:graphicFrameMkLst>
            <pc:docMk/>
            <pc:sldMk cId="3955376870" sldId="269"/>
            <ac:graphicFrameMk id="12" creationId="{F84C3E34-0125-4C86-99A2-C01550A8A6FA}"/>
          </ac:graphicFrameMkLst>
        </pc:graphicFrameChg>
        <pc:graphicFrameChg chg="del">
          <ac:chgData name="Hervé LESTIENNE" userId="2e5a470b34f4b910" providerId="LiveId" clId="{4A892F76-F3FB-44BC-B7B4-9F366C51E6FA}" dt="2021-01-06T17:57:44.469" v="2910" actId="478"/>
          <ac:graphicFrameMkLst>
            <pc:docMk/>
            <pc:sldMk cId="3955376870" sldId="269"/>
            <ac:graphicFrameMk id="14" creationId="{A45CA0AF-9929-4EA6-8043-3EA8CB351D03}"/>
          </ac:graphicFrameMkLst>
        </pc:graphicFrameChg>
      </pc:sldChg>
      <pc:sldChg chg="addSp delSp modSp add mod">
        <pc:chgData name="Hervé LESTIENNE" userId="2e5a470b34f4b910" providerId="LiveId" clId="{4A892F76-F3FB-44BC-B7B4-9F366C51E6FA}" dt="2021-01-06T18:01:11.201" v="2977" actId="1076"/>
        <pc:sldMkLst>
          <pc:docMk/>
          <pc:sldMk cId="4143096811" sldId="270"/>
        </pc:sldMkLst>
        <pc:spChg chg="mod">
          <ac:chgData name="Hervé LESTIENNE" userId="2e5a470b34f4b910" providerId="LiveId" clId="{4A892F76-F3FB-44BC-B7B4-9F366C51E6FA}" dt="2021-01-06T18:00:32.638" v="2972" actId="20577"/>
          <ac:spMkLst>
            <pc:docMk/>
            <pc:sldMk cId="4143096811" sldId="270"/>
            <ac:spMk id="3" creationId="{C8F5EB1E-3BD7-4DD1-9304-F67A6BC7B9DA}"/>
          </ac:spMkLst>
        </pc:spChg>
        <pc:graphicFrameChg chg="add del mod">
          <ac:chgData name="Hervé LESTIENNE" userId="2e5a470b34f4b910" providerId="LiveId" clId="{4A892F76-F3FB-44BC-B7B4-9F366C51E6FA}" dt="2021-01-06T18:00:54.026" v="2975"/>
          <ac:graphicFrameMkLst>
            <pc:docMk/>
            <pc:sldMk cId="4143096811" sldId="270"/>
            <ac:graphicFrameMk id="5" creationId="{631E60D7-CEB6-4EB9-BCC6-40FBA315B656}"/>
          </ac:graphicFrameMkLst>
        </pc:graphicFrameChg>
        <pc:graphicFrameChg chg="del">
          <ac:chgData name="Hervé LESTIENNE" userId="2e5a470b34f4b910" providerId="LiveId" clId="{4A892F76-F3FB-44BC-B7B4-9F366C51E6FA}" dt="2021-01-06T18:00:36.526" v="2973" actId="478"/>
          <ac:graphicFrameMkLst>
            <pc:docMk/>
            <pc:sldMk cId="4143096811" sldId="270"/>
            <ac:graphicFrameMk id="6" creationId="{28A7BC9A-57DC-4ECD-824C-19F5CAE79F1B}"/>
          </ac:graphicFrameMkLst>
        </pc:graphicFrameChg>
        <pc:graphicFrameChg chg="del">
          <ac:chgData name="Hervé LESTIENNE" userId="2e5a470b34f4b910" providerId="LiveId" clId="{4A892F76-F3FB-44BC-B7B4-9F366C51E6FA}" dt="2021-01-06T18:00:36.526" v="2973" actId="478"/>
          <ac:graphicFrameMkLst>
            <pc:docMk/>
            <pc:sldMk cId="4143096811" sldId="270"/>
            <ac:graphicFrameMk id="7" creationId="{8557D2BA-C860-4B24-AEE2-8DE361270A1D}"/>
          </ac:graphicFrameMkLst>
        </pc:graphicFrameChg>
        <pc:graphicFrameChg chg="add del mod">
          <ac:chgData name="Hervé LESTIENNE" userId="2e5a470b34f4b910" providerId="LiveId" clId="{4A892F76-F3FB-44BC-B7B4-9F366C51E6FA}" dt="2021-01-06T18:00:54.026" v="2975"/>
          <ac:graphicFrameMkLst>
            <pc:docMk/>
            <pc:sldMk cId="4143096811" sldId="270"/>
            <ac:graphicFrameMk id="8" creationId="{91DCC242-4D7E-4664-AD39-7E0C702EA11E}"/>
          </ac:graphicFrameMkLst>
        </pc:graphicFrameChg>
        <pc:graphicFrameChg chg="add mod">
          <ac:chgData name="Hervé LESTIENNE" userId="2e5a470b34f4b910" providerId="LiveId" clId="{4A892F76-F3FB-44BC-B7B4-9F366C51E6FA}" dt="2021-01-06T18:01:11.201" v="2977" actId="1076"/>
          <ac:graphicFrameMkLst>
            <pc:docMk/>
            <pc:sldMk cId="4143096811" sldId="270"/>
            <ac:graphicFrameMk id="9" creationId="{BB6FE6BA-8C6C-44ED-A8A3-D0111E31AD1F}"/>
          </ac:graphicFrameMkLst>
        </pc:graphicFrameChg>
      </pc:sldChg>
      <pc:sldChg chg="addSp delSp modSp add mod">
        <pc:chgData name="Hervé LESTIENNE" userId="2e5a470b34f4b910" providerId="LiveId" clId="{4A892F76-F3FB-44BC-B7B4-9F366C51E6FA}" dt="2021-01-06T18:02:13.382" v="2982" actId="12385"/>
        <pc:sldMkLst>
          <pc:docMk/>
          <pc:sldMk cId="4173486914" sldId="271"/>
        </pc:sldMkLst>
        <pc:spChg chg="add mod">
          <ac:chgData name="Hervé LESTIENNE" userId="2e5a470b34f4b910" providerId="LiveId" clId="{4A892F76-F3FB-44BC-B7B4-9F366C51E6FA}" dt="2021-01-06T18:02:01.141" v="2981" actId="1076"/>
          <ac:spMkLst>
            <pc:docMk/>
            <pc:sldMk cId="4173486914" sldId="271"/>
            <ac:spMk id="5" creationId="{C31A05AB-817B-4930-93FF-E7537220E2D8}"/>
          </ac:spMkLst>
        </pc:spChg>
        <pc:spChg chg="add mod">
          <ac:chgData name="Hervé LESTIENNE" userId="2e5a470b34f4b910" providerId="LiveId" clId="{4A892F76-F3FB-44BC-B7B4-9F366C51E6FA}" dt="2021-01-06T18:02:01.141" v="2981" actId="1076"/>
          <ac:spMkLst>
            <pc:docMk/>
            <pc:sldMk cId="4173486914" sldId="271"/>
            <ac:spMk id="6" creationId="{2BF6B223-0D58-46A5-9875-E62A7E2BC591}"/>
          </ac:spMkLst>
        </pc:spChg>
        <pc:graphicFrameChg chg="add mod modGraphic">
          <ac:chgData name="Hervé LESTIENNE" userId="2e5a470b34f4b910" providerId="LiveId" clId="{4A892F76-F3FB-44BC-B7B4-9F366C51E6FA}" dt="2021-01-06T18:02:13.382" v="2982" actId="12385"/>
          <ac:graphicFrameMkLst>
            <pc:docMk/>
            <pc:sldMk cId="4173486914" sldId="271"/>
            <ac:graphicFrameMk id="4" creationId="{EEB4AA79-D1BB-4BC1-9907-6E1BD31A7278}"/>
          </ac:graphicFrameMkLst>
        </pc:graphicFrameChg>
        <pc:graphicFrameChg chg="del">
          <ac:chgData name="Hervé LESTIENNE" userId="2e5a470b34f4b910" providerId="LiveId" clId="{4A892F76-F3FB-44BC-B7B4-9F366C51E6FA}" dt="2021-01-06T18:01:46.548" v="2979" actId="478"/>
          <ac:graphicFrameMkLst>
            <pc:docMk/>
            <pc:sldMk cId="4173486914" sldId="271"/>
            <ac:graphicFrameMk id="9" creationId="{BB6FE6BA-8C6C-44ED-A8A3-D0111E31AD1F}"/>
          </ac:graphicFrameMkLst>
        </pc:graphicFrameChg>
      </pc:sldChg>
      <pc:sldChg chg="addSp delSp modSp new mod modAnim">
        <pc:chgData name="Hervé LESTIENNE" userId="2e5a470b34f4b910" providerId="LiveId" clId="{4A892F76-F3FB-44BC-B7B4-9F366C51E6FA}" dt="2021-01-06T18:04:08.917" v="3003" actId="688"/>
        <pc:sldMkLst>
          <pc:docMk/>
          <pc:sldMk cId="3634641077" sldId="272"/>
        </pc:sldMkLst>
        <pc:spChg chg="del">
          <ac:chgData name="Hervé LESTIENNE" userId="2e5a470b34f4b910" providerId="LiveId" clId="{4A892F76-F3FB-44BC-B7B4-9F366C51E6FA}" dt="2021-01-06T18:02:43.516" v="2984" actId="478"/>
          <ac:spMkLst>
            <pc:docMk/>
            <pc:sldMk cId="3634641077" sldId="272"/>
            <ac:spMk id="2" creationId="{70C17A3D-E95F-474A-9BBE-6FA2F924211F}"/>
          </ac:spMkLst>
        </pc:spChg>
        <pc:spChg chg="del">
          <ac:chgData name="Hervé LESTIENNE" userId="2e5a470b34f4b910" providerId="LiveId" clId="{4A892F76-F3FB-44BC-B7B4-9F366C51E6FA}" dt="2021-01-06T18:02:45.139" v="2985" actId="478"/>
          <ac:spMkLst>
            <pc:docMk/>
            <pc:sldMk cId="3634641077" sldId="272"/>
            <ac:spMk id="3" creationId="{A9ADA090-E369-410F-A706-27D36D76B3B0}"/>
          </ac:spMkLst>
        </pc:spChg>
        <pc:spChg chg="add mod">
          <ac:chgData name="Hervé LESTIENNE" userId="2e5a470b34f4b910" providerId="LiveId" clId="{4A892F76-F3FB-44BC-B7B4-9F366C51E6FA}" dt="2021-01-06T18:03:21.961" v="2986"/>
          <ac:spMkLst>
            <pc:docMk/>
            <pc:sldMk cId="3634641077" sldId="272"/>
            <ac:spMk id="4" creationId="{149388FD-CE84-4CB2-938B-4AE1D4E6CC81}"/>
          </ac:spMkLst>
        </pc:spChg>
        <pc:spChg chg="add mod">
          <ac:chgData name="Hervé LESTIENNE" userId="2e5a470b34f4b910" providerId="LiveId" clId="{4A892F76-F3FB-44BC-B7B4-9F366C51E6FA}" dt="2021-01-06T18:03:21.961" v="2986"/>
          <ac:spMkLst>
            <pc:docMk/>
            <pc:sldMk cId="3634641077" sldId="272"/>
            <ac:spMk id="5" creationId="{1314CDCB-104B-46E0-AF8F-01606A766E21}"/>
          </ac:spMkLst>
        </pc:spChg>
        <pc:spChg chg="add mod">
          <ac:chgData name="Hervé LESTIENNE" userId="2e5a470b34f4b910" providerId="LiveId" clId="{4A892F76-F3FB-44BC-B7B4-9F366C51E6FA}" dt="2021-01-06T18:03:21.961" v="2986"/>
          <ac:spMkLst>
            <pc:docMk/>
            <pc:sldMk cId="3634641077" sldId="272"/>
            <ac:spMk id="6" creationId="{E0F5457C-CC71-4EDD-A8C7-FDA5E5757E59}"/>
          </ac:spMkLst>
        </pc:spChg>
        <pc:spChg chg="add mod">
          <ac:chgData name="Hervé LESTIENNE" userId="2e5a470b34f4b910" providerId="LiveId" clId="{4A892F76-F3FB-44BC-B7B4-9F366C51E6FA}" dt="2021-01-06T18:03:21.961" v="2986"/>
          <ac:spMkLst>
            <pc:docMk/>
            <pc:sldMk cId="3634641077" sldId="272"/>
            <ac:spMk id="7" creationId="{EDEAACC6-1E4A-4096-82E1-E2D38E626CD4}"/>
          </ac:spMkLst>
        </pc:spChg>
        <pc:spChg chg="add mod">
          <ac:chgData name="Hervé LESTIENNE" userId="2e5a470b34f4b910" providerId="LiveId" clId="{4A892F76-F3FB-44BC-B7B4-9F366C51E6FA}" dt="2021-01-06T18:03:21.961" v="2986"/>
          <ac:spMkLst>
            <pc:docMk/>
            <pc:sldMk cId="3634641077" sldId="272"/>
            <ac:spMk id="8" creationId="{D61DE1FE-BB78-4D9C-910C-E8CD79810313}"/>
          </ac:spMkLst>
        </pc:spChg>
        <pc:spChg chg="add mod">
          <ac:chgData name="Hervé LESTIENNE" userId="2e5a470b34f4b910" providerId="LiveId" clId="{4A892F76-F3FB-44BC-B7B4-9F366C51E6FA}" dt="2021-01-06T18:03:21.961" v="2986"/>
          <ac:spMkLst>
            <pc:docMk/>
            <pc:sldMk cId="3634641077" sldId="272"/>
            <ac:spMk id="9" creationId="{989D05A6-64D3-4307-9683-B5896BA69BF1}"/>
          </ac:spMkLst>
        </pc:spChg>
        <pc:spChg chg="add mod">
          <ac:chgData name="Hervé LESTIENNE" userId="2e5a470b34f4b910" providerId="LiveId" clId="{4A892F76-F3FB-44BC-B7B4-9F366C51E6FA}" dt="2021-01-06T18:03:21.961" v="2986"/>
          <ac:spMkLst>
            <pc:docMk/>
            <pc:sldMk cId="3634641077" sldId="272"/>
            <ac:spMk id="10" creationId="{1064BD23-70CB-4161-8B01-1B950B9B6F99}"/>
          </ac:spMkLst>
        </pc:spChg>
        <pc:spChg chg="add mod">
          <ac:chgData name="Hervé LESTIENNE" userId="2e5a470b34f4b910" providerId="LiveId" clId="{4A892F76-F3FB-44BC-B7B4-9F366C51E6FA}" dt="2021-01-06T18:03:21.961" v="2986"/>
          <ac:spMkLst>
            <pc:docMk/>
            <pc:sldMk cId="3634641077" sldId="272"/>
            <ac:spMk id="11" creationId="{8E873497-5B41-4F76-8C7A-C59A825A1015}"/>
          </ac:spMkLst>
        </pc:spChg>
        <pc:spChg chg="add mod">
          <ac:chgData name="Hervé LESTIENNE" userId="2e5a470b34f4b910" providerId="LiveId" clId="{4A892F76-F3FB-44BC-B7B4-9F366C51E6FA}" dt="2021-01-06T18:03:21.961" v="2986"/>
          <ac:spMkLst>
            <pc:docMk/>
            <pc:sldMk cId="3634641077" sldId="272"/>
            <ac:spMk id="12" creationId="{7FC38433-1764-4A88-8C06-45A6252214F1}"/>
          </ac:spMkLst>
        </pc:spChg>
        <pc:spChg chg="add mod">
          <ac:chgData name="Hervé LESTIENNE" userId="2e5a470b34f4b910" providerId="LiveId" clId="{4A892F76-F3FB-44BC-B7B4-9F366C51E6FA}" dt="2021-01-06T18:03:21.961" v="2986"/>
          <ac:spMkLst>
            <pc:docMk/>
            <pc:sldMk cId="3634641077" sldId="272"/>
            <ac:spMk id="13" creationId="{DCE3C8F0-8F40-4A00-9C5F-F9B2DE2E0AE8}"/>
          </ac:spMkLst>
        </pc:spChg>
        <pc:spChg chg="add mod">
          <ac:chgData name="Hervé LESTIENNE" userId="2e5a470b34f4b910" providerId="LiveId" clId="{4A892F76-F3FB-44BC-B7B4-9F366C51E6FA}" dt="2021-01-06T18:03:21.961" v="2986"/>
          <ac:spMkLst>
            <pc:docMk/>
            <pc:sldMk cId="3634641077" sldId="272"/>
            <ac:spMk id="14" creationId="{EEE2DC0B-821B-4196-A04F-09A7A6E5A0CB}"/>
          </ac:spMkLst>
        </pc:spChg>
        <pc:spChg chg="add mod">
          <ac:chgData name="Hervé LESTIENNE" userId="2e5a470b34f4b910" providerId="LiveId" clId="{4A892F76-F3FB-44BC-B7B4-9F366C51E6FA}" dt="2021-01-06T18:03:21.961" v="2986"/>
          <ac:spMkLst>
            <pc:docMk/>
            <pc:sldMk cId="3634641077" sldId="272"/>
            <ac:spMk id="15" creationId="{83CDF9C3-26E8-49DB-9628-6CDFB67B3E3C}"/>
          </ac:spMkLst>
        </pc:spChg>
        <pc:spChg chg="add mod">
          <ac:chgData name="Hervé LESTIENNE" userId="2e5a470b34f4b910" providerId="LiveId" clId="{4A892F76-F3FB-44BC-B7B4-9F366C51E6FA}" dt="2021-01-06T18:03:21.961" v="2986"/>
          <ac:spMkLst>
            <pc:docMk/>
            <pc:sldMk cId="3634641077" sldId="272"/>
            <ac:spMk id="16" creationId="{48E65562-EAA1-448F-B7B5-82F9C4DF1F15}"/>
          </ac:spMkLst>
        </pc:spChg>
        <pc:spChg chg="add mod">
          <ac:chgData name="Hervé LESTIENNE" userId="2e5a470b34f4b910" providerId="LiveId" clId="{4A892F76-F3FB-44BC-B7B4-9F366C51E6FA}" dt="2021-01-06T18:03:21.961" v="2986"/>
          <ac:spMkLst>
            <pc:docMk/>
            <pc:sldMk cId="3634641077" sldId="272"/>
            <ac:spMk id="17" creationId="{BFBF73F5-B5EE-4590-A3AE-2A560677778F}"/>
          </ac:spMkLst>
        </pc:spChg>
        <pc:spChg chg="add mod">
          <ac:chgData name="Hervé LESTIENNE" userId="2e5a470b34f4b910" providerId="LiveId" clId="{4A892F76-F3FB-44BC-B7B4-9F366C51E6FA}" dt="2021-01-06T18:03:21.961" v="2986"/>
          <ac:spMkLst>
            <pc:docMk/>
            <pc:sldMk cId="3634641077" sldId="272"/>
            <ac:spMk id="18" creationId="{BD87A5F1-8583-467E-8385-0C7AB5C60B73}"/>
          </ac:spMkLst>
        </pc:spChg>
        <pc:spChg chg="add mod">
          <ac:chgData name="Hervé LESTIENNE" userId="2e5a470b34f4b910" providerId="LiveId" clId="{4A892F76-F3FB-44BC-B7B4-9F366C51E6FA}" dt="2021-01-06T18:03:21.961" v="2986"/>
          <ac:spMkLst>
            <pc:docMk/>
            <pc:sldMk cId="3634641077" sldId="272"/>
            <ac:spMk id="19" creationId="{6DEB1764-030D-4B43-80A8-1EF0346ADFAB}"/>
          </ac:spMkLst>
        </pc:spChg>
        <pc:spChg chg="add mod">
          <ac:chgData name="Hervé LESTIENNE" userId="2e5a470b34f4b910" providerId="LiveId" clId="{4A892F76-F3FB-44BC-B7B4-9F366C51E6FA}" dt="2021-01-06T18:03:21.961" v="2986"/>
          <ac:spMkLst>
            <pc:docMk/>
            <pc:sldMk cId="3634641077" sldId="272"/>
            <ac:spMk id="20" creationId="{55DCEC97-8BDB-49C3-B26A-3CD78362010C}"/>
          </ac:spMkLst>
        </pc:spChg>
        <pc:spChg chg="add mod">
          <ac:chgData name="Hervé LESTIENNE" userId="2e5a470b34f4b910" providerId="LiveId" clId="{4A892F76-F3FB-44BC-B7B4-9F366C51E6FA}" dt="2021-01-06T18:03:21.961" v="2986"/>
          <ac:spMkLst>
            <pc:docMk/>
            <pc:sldMk cId="3634641077" sldId="272"/>
            <ac:spMk id="21" creationId="{994F5E02-49D7-4159-91D8-CEB8D788E03A}"/>
          </ac:spMkLst>
        </pc:spChg>
        <pc:spChg chg="add mod">
          <ac:chgData name="Hervé LESTIENNE" userId="2e5a470b34f4b910" providerId="LiveId" clId="{4A892F76-F3FB-44BC-B7B4-9F366C51E6FA}" dt="2021-01-06T18:03:21.961" v="2986"/>
          <ac:spMkLst>
            <pc:docMk/>
            <pc:sldMk cId="3634641077" sldId="272"/>
            <ac:spMk id="22" creationId="{D042E231-E4C0-4C26-8D73-8A4565D18D65}"/>
          </ac:spMkLst>
        </pc:spChg>
        <pc:spChg chg="add mod">
          <ac:chgData name="Hervé LESTIENNE" userId="2e5a470b34f4b910" providerId="LiveId" clId="{4A892F76-F3FB-44BC-B7B4-9F366C51E6FA}" dt="2021-01-06T18:03:21.961" v="2986"/>
          <ac:spMkLst>
            <pc:docMk/>
            <pc:sldMk cId="3634641077" sldId="272"/>
            <ac:spMk id="23" creationId="{6315B3C9-5854-4F65-BB07-630176097867}"/>
          </ac:spMkLst>
        </pc:spChg>
        <pc:spChg chg="add mod">
          <ac:chgData name="Hervé LESTIENNE" userId="2e5a470b34f4b910" providerId="LiveId" clId="{4A892F76-F3FB-44BC-B7B4-9F366C51E6FA}" dt="2021-01-06T18:03:21.961" v="2986"/>
          <ac:spMkLst>
            <pc:docMk/>
            <pc:sldMk cId="3634641077" sldId="272"/>
            <ac:spMk id="24" creationId="{8213DCC5-715C-496D-BA67-3683EB00ECBB}"/>
          </ac:spMkLst>
        </pc:spChg>
        <pc:spChg chg="add mod">
          <ac:chgData name="Hervé LESTIENNE" userId="2e5a470b34f4b910" providerId="LiveId" clId="{4A892F76-F3FB-44BC-B7B4-9F366C51E6FA}" dt="2021-01-06T18:03:21.961" v="2986"/>
          <ac:spMkLst>
            <pc:docMk/>
            <pc:sldMk cId="3634641077" sldId="272"/>
            <ac:spMk id="25" creationId="{1BDCDDC6-F4D2-43C6-AE91-0B22DDA85C58}"/>
          </ac:spMkLst>
        </pc:spChg>
        <pc:spChg chg="add mod">
          <ac:chgData name="Hervé LESTIENNE" userId="2e5a470b34f4b910" providerId="LiveId" clId="{4A892F76-F3FB-44BC-B7B4-9F366C51E6FA}" dt="2021-01-06T18:03:21.961" v="2986"/>
          <ac:spMkLst>
            <pc:docMk/>
            <pc:sldMk cId="3634641077" sldId="272"/>
            <ac:spMk id="26" creationId="{E9D30FFB-B86F-4032-A1C8-B38F1ABBC3E9}"/>
          </ac:spMkLst>
        </pc:spChg>
        <pc:spChg chg="add mod">
          <ac:chgData name="Hervé LESTIENNE" userId="2e5a470b34f4b910" providerId="LiveId" clId="{4A892F76-F3FB-44BC-B7B4-9F366C51E6FA}" dt="2021-01-06T18:03:21.961" v="2986"/>
          <ac:spMkLst>
            <pc:docMk/>
            <pc:sldMk cId="3634641077" sldId="272"/>
            <ac:spMk id="27" creationId="{771DEB62-36B2-4F25-B95D-1F4129CCCA18}"/>
          </ac:spMkLst>
        </pc:spChg>
        <pc:spChg chg="add mod">
          <ac:chgData name="Hervé LESTIENNE" userId="2e5a470b34f4b910" providerId="LiveId" clId="{4A892F76-F3FB-44BC-B7B4-9F366C51E6FA}" dt="2021-01-06T18:03:21.961" v="2986"/>
          <ac:spMkLst>
            <pc:docMk/>
            <pc:sldMk cId="3634641077" sldId="272"/>
            <ac:spMk id="28" creationId="{F943AFB0-F5C5-4FA1-A8D8-71034048F4A7}"/>
          </ac:spMkLst>
        </pc:spChg>
        <pc:spChg chg="add mod">
          <ac:chgData name="Hervé LESTIENNE" userId="2e5a470b34f4b910" providerId="LiveId" clId="{4A892F76-F3FB-44BC-B7B4-9F366C51E6FA}" dt="2021-01-06T18:03:21.961" v="2986"/>
          <ac:spMkLst>
            <pc:docMk/>
            <pc:sldMk cId="3634641077" sldId="272"/>
            <ac:spMk id="29" creationId="{A8A61889-AC5B-45C3-B1BC-8F77B09C634B}"/>
          </ac:spMkLst>
        </pc:spChg>
        <pc:spChg chg="add mod">
          <ac:chgData name="Hervé LESTIENNE" userId="2e5a470b34f4b910" providerId="LiveId" clId="{4A892F76-F3FB-44BC-B7B4-9F366C51E6FA}" dt="2021-01-06T18:03:21.961" v="2986"/>
          <ac:spMkLst>
            <pc:docMk/>
            <pc:sldMk cId="3634641077" sldId="272"/>
            <ac:spMk id="30" creationId="{B43F64E2-3849-46B0-A759-DF9D0554EBF0}"/>
          </ac:spMkLst>
        </pc:spChg>
        <pc:spChg chg="add mod">
          <ac:chgData name="Hervé LESTIENNE" userId="2e5a470b34f4b910" providerId="LiveId" clId="{4A892F76-F3FB-44BC-B7B4-9F366C51E6FA}" dt="2021-01-06T18:03:21.961" v="2986"/>
          <ac:spMkLst>
            <pc:docMk/>
            <pc:sldMk cId="3634641077" sldId="272"/>
            <ac:spMk id="31" creationId="{6F1CC066-4E1B-44F3-8AEC-D1A6D1677614}"/>
          </ac:spMkLst>
        </pc:spChg>
        <pc:spChg chg="add mod">
          <ac:chgData name="Hervé LESTIENNE" userId="2e5a470b34f4b910" providerId="LiveId" clId="{4A892F76-F3FB-44BC-B7B4-9F366C51E6FA}" dt="2021-01-06T18:04:08.917" v="3003" actId="688"/>
          <ac:spMkLst>
            <pc:docMk/>
            <pc:sldMk cId="3634641077" sldId="272"/>
            <ac:spMk id="33" creationId="{479DF84A-3AE2-4211-9B61-B509878916FF}"/>
          </ac:spMkLst>
        </pc:spChg>
        <pc:picChg chg="add mod">
          <ac:chgData name="Hervé LESTIENNE" userId="2e5a470b34f4b910" providerId="LiveId" clId="{4A892F76-F3FB-44BC-B7B4-9F366C51E6FA}" dt="2021-01-06T18:03:21.961" v="2986"/>
          <ac:picMkLst>
            <pc:docMk/>
            <pc:sldMk cId="3634641077" sldId="272"/>
            <ac:picMk id="32" creationId="{71BAF98E-3D28-4DA0-A3D5-0E9B524A4909}"/>
          </ac:picMkLst>
        </pc:picChg>
      </pc:sldChg>
      <pc:sldChg chg="addSp delSp modSp new mod">
        <pc:chgData name="Hervé LESTIENNE" userId="2e5a470b34f4b910" providerId="LiveId" clId="{4A892F76-F3FB-44BC-B7B4-9F366C51E6FA}" dt="2021-01-06T18:06:46.586" v="3011" actId="20577"/>
        <pc:sldMkLst>
          <pc:docMk/>
          <pc:sldMk cId="3933764862" sldId="273"/>
        </pc:sldMkLst>
        <pc:spChg chg="del">
          <ac:chgData name="Hervé LESTIENNE" userId="2e5a470b34f4b910" providerId="LiveId" clId="{4A892F76-F3FB-44BC-B7B4-9F366C51E6FA}" dt="2021-01-06T18:05:43.831" v="3005" actId="478"/>
          <ac:spMkLst>
            <pc:docMk/>
            <pc:sldMk cId="3933764862" sldId="273"/>
            <ac:spMk id="2" creationId="{46452EDC-13CA-44C8-86C4-78ECA19D9CCC}"/>
          </ac:spMkLst>
        </pc:spChg>
        <pc:spChg chg="del">
          <ac:chgData name="Hervé LESTIENNE" userId="2e5a470b34f4b910" providerId="LiveId" clId="{4A892F76-F3FB-44BC-B7B4-9F366C51E6FA}" dt="2021-01-06T18:05:45.630" v="3006" actId="478"/>
          <ac:spMkLst>
            <pc:docMk/>
            <pc:sldMk cId="3933764862" sldId="273"/>
            <ac:spMk id="3" creationId="{943905CC-4B55-48DC-9065-C2292BC53781}"/>
          </ac:spMkLst>
        </pc:spChg>
        <pc:spChg chg="add mod">
          <ac:chgData name="Hervé LESTIENNE" userId="2e5a470b34f4b910" providerId="LiveId" clId="{4A892F76-F3FB-44BC-B7B4-9F366C51E6FA}" dt="2021-01-06T18:06:46.586" v="3011" actId="20577"/>
          <ac:spMkLst>
            <pc:docMk/>
            <pc:sldMk cId="3933764862" sldId="273"/>
            <ac:spMk id="4" creationId="{6CBFA9C7-434F-444D-90C7-CA301FAEDF23}"/>
          </ac:spMkLst>
        </pc:spChg>
        <pc:spChg chg="add mod">
          <ac:chgData name="Hervé LESTIENNE" userId="2e5a470b34f4b910" providerId="LiveId" clId="{4A892F76-F3FB-44BC-B7B4-9F366C51E6FA}" dt="2021-01-06T18:05:46.595" v="3007"/>
          <ac:spMkLst>
            <pc:docMk/>
            <pc:sldMk cId="3933764862" sldId="273"/>
            <ac:spMk id="5" creationId="{0C44066B-AC9B-404A-9862-9918DC459CA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3E63A6-5FCD-42EC-8FC6-092E21B5740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D718DF0-D8F4-467C-B94F-A9F2268AA3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28D9F28-AB8C-4B7A-B7CE-C04AB84C9F64}"/>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40BC1946-2D9F-4366-AC24-7DCC4C114D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689080-0833-4D82-8519-81E25E46A920}"/>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405265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BFDE5D-4C98-468D-9891-DEB22C3379C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5B20DDC-A863-4297-A7F8-163659080DB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60ECF0-074D-48AD-894D-888FE0979912}"/>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2EDB1733-A4B7-4E6A-8E40-4CAC3B715E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119BF1A-B50E-4A38-83DC-966475F572E0}"/>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811186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2913A93-BA9E-4457-9077-09DF673A871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F846B35-ED9B-4C76-8DAD-771180D926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9185AF-9F7A-4299-BA70-B322B5CCD7BF}"/>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F934BEFA-23EB-4269-9361-27B55048D48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F5873D-2507-4B46-B8C4-C4D73F1A0ABE}"/>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265559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F47452-4B2E-4CCF-B2C7-F2925D1E9B7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1478EE9-39B4-4CEC-A9ED-39F5A6274AA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2662F7-41EB-4C69-983D-E9AF2B664257}"/>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E5AF0FE9-9431-49EB-886C-E952C627FF5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DE745B-7B78-4835-86B8-9746A25E5C80}"/>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2170742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1743B-B8F6-44AE-BD57-F57BA6BE4BE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1510F66-2632-4F2B-9259-C343F93D0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37F9A1-95AB-43BD-B69A-AA427F234734}"/>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FC67EDD9-C6D8-4835-8179-19E4D8BB64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6175B5-8397-4DC5-823A-E6437F7703E1}"/>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892030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79B984-6D5F-4165-A866-F63362FE688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9F47B46-05AB-42B5-BB00-42E0CE06B32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742508F-740B-49B1-BA29-8F5E6C38C00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1F11CC2-2C48-4D4B-BE4F-F531149AF381}"/>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6" name="Espace réservé du pied de page 5">
            <a:extLst>
              <a:ext uri="{FF2B5EF4-FFF2-40B4-BE49-F238E27FC236}">
                <a16:creationId xmlns:a16="http://schemas.microsoft.com/office/drawing/2014/main" id="{66485092-9CA2-4973-B7BD-C5ACEA502A5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88500FD-7841-4ACC-BC26-16626BC49222}"/>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1393865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617733-9C29-4504-81BF-92B9AB81AC7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CB8E0E6-7E45-45F4-9AF2-9552CAA84E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80DC742-82AC-46E2-A869-E89CBCB8927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D396A23-2901-48A8-8631-028CCEF25E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D383D48-9D13-4C0A-ABD8-7F69496383D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86D1DFD-ADCC-4282-8140-FBE1CDFAC37E}"/>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8" name="Espace réservé du pied de page 7">
            <a:extLst>
              <a:ext uri="{FF2B5EF4-FFF2-40B4-BE49-F238E27FC236}">
                <a16:creationId xmlns:a16="http://schemas.microsoft.com/office/drawing/2014/main" id="{0A495ECA-6B47-4D8A-8FCC-5D3698692C2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7B5467-7B6F-4781-8A7D-4AB7D9E9C49B}"/>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2065738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7B1D0-901B-4398-8D22-315CAB13F6B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DA18F62-2D9D-45EB-A145-FA4D8EA5F88D}"/>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4" name="Espace réservé du pied de page 3">
            <a:extLst>
              <a:ext uri="{FF2B5EF4-FFF2-40B4-BE49-F238E27FC236}">
                <a16:creationId xmlns:a16="http://schemas.microsoft.com/office/drawing/2014/main" id="{A341719B-5573-40FB-8998-69660423524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A97CECE-5562-4A27-837E-BB08C2A4E3E8}"/>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219180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E899BF4-0C64-40E9-9235-13EE28AB08AB}"/>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3" name="Espace réservé du pied de page 2">
            <a:extLst>
              <a:ext uri="{FF2B5EF4-FFF2-40B4-BE49-F238E27FC236}">
                <a16:creationId xmlns:a16="http://schemas.microsoft.com/office/drawing/2014/main" id="{D4CDE345-DF77-4C40-910A-5B4A9616B2F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138CA5C-311D-49A6-ACD3-D9F06EDAD68F}"/>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36335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663F23-3FB4-49BF-93D0-F7C8D2AD7E5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B978323-AC9C-4BD0-964D-AA23AE5045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17E5D9A-CD08-4484-ABD5-77D4217072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D023A7D-9D77-4B11-994F-3A3D761FDD02}"/>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6" name="Espace réservé du pied de page 5">
            <a:extLst>
              <a:ext uri="{FF2B5EF4-FFF2-40B4-BE49-F238E27FC236}">
                <a16:creationId xmlns:a16="http://schemas.microsoft.com/office/drawing/2014/main" id="{58662912-C4DD-4CC0-A6A0-95800022B05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FA7149A-4809-4A3F-B898-AD6B494C95C0}"/>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346880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438E51-7553-40E7-AFEC-45C244FC7AC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76F3B0A-4522-497A-8567-35F0C1F6FC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333198F-2E92-45AD-85FC-77F926287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82D594E-3599-4625-BE16-4DCFD9A2F007}"/>
              </a:ext>
            </a:extLst>
          </p:cNvPr>
          <p:cNvSpPr>
            <a:spLocks noGrp="1"/>
          </p:cNvSpPr>
          <p:nvPr>
            <p:ph type="dt" sz="half" idx="10"/>
          </p:nvPr>
        </p:nvSpPr>
        <p:spPr/>
        <p:txBody>
          <a:bodyPr/>
          <a:lstStyle/>
          <a:p>
            <a:fld id="{FDD0E914-2259-41C8-83BF-749724314C26}" type="datetimeFigureOut">
              <a:rPr lang="fr-FR" smtClean="0"/>
              <a:t>06/01/2021</a:t>
            </a:fld>
            <a:endParaRPr lang="fr-FR"/>
          </a:p>
        </p:txBody>
      </p:sp>
      <p:sp>
        <p:nvSpPr>
          <p:cNvPr id="6" name="Espace réservé du pied de page 5">
            <a:extLst>
              <a:ext uri="{FF2B5EF4-FFF2-40B4-BE49-F238E27FC236}">
                <a16:creationId xmlns:a16="http://schemas.microsoft.com/office/drawing/2014/main" id="{3E11DB7B-2759-4BAF-8E20-51755F30C76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F13DF91-9B4C-4709-B9FC-D3F3B63D6FDC}"/>
              </a:ext>
            </a:extLst>
          </p:cNvPr>
          <p:cNvSpPr>
            <a:spLocks noGrp="1"/>
          </p:cNvSpPr>
          <p:nvPr>
            <p:ph type="sldNum" sz="quarter" idx="12"/>
          </p:nvPr>
        </p:nvSpPr>
        <p:spPr/>
        <p:txBody>
          <a:bodyPr/>
          <a:lstStyle/>
          <a:p>
            <a:fld id="{943BA795-CCC9-4596-8CAC-7D9CCE59327B}" type="slidenum">
              <a:rPr lang="fr-FR" smtClean="0"/>
              <a:t>‹N°›</a:t>
            </a:fld>
            <a:endParaRPr lang="fr-FR"/>
          </a:p>
        </p:txBody>
      </p:sp>
    </p:spTree>
    <p:extLst>
      <p:ext uri="{BB962C8B-B14F-4D97-AF65-F5344CB8AC3E}">
        <p14:creationId xmlns:p14="http://schemas.microsoft.com/office/powerpoint/2010/main" val="157871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E384A49-2488-43F2-9A54-BF88F2E0F4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F2905D2-BC6C-4E96-A422-396BCB7DD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573F37C-52EA-4B25-8B0C-1111914668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0E914-2259-41C8-83BF-749724314C26}" type="datetimeFigureOut">
              <a:rPr lang="fr-FR" smtClean="0"/>
              <a:t>06/01/2021</a:t>
            </a:fld>
            <a:endParaRPr lang="fr-FR"/>
          </a:p>
        </p:txBody>
      </p:sp>
      <p:sp>
        <p:nvSpPr>
          <p:cNvPr id="5" name="Espace réservé du pied de page 4">
            <a:extLst>
              <a:ext uri="{FF2B5EF4-FFF2-40B4-BE49-F238E27FC236}">
                <a16:creationId xmlns:a16="http://schemas.microsoft.com/office/drawing/2014/main" id="{5E1BD487-8B5F-4FA3-8BAC-C648E86BCD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1851789-5EFA-439E-8523-9D6E01BD11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BA795-CCC9-4596-8CAC-7D9CCE59327B}" type="slidenum">
              <a:rPr lang="fr-FR" smtClean="0"/>
              <a:t>‹N°›</a:t>
            </a:fld>
            <a:endParaRPr lang="fr-FR"/>
          </a:p>
        </p:txBody>
      </p:sp>
    </p:spTree>
    <p:extLst>
      <p:ext uri="{BB962C8B-B14F-4D97-AF65-F5344CB8AC3E}">
        <p14:creationId xmlns:p14="http://schemas.microsoft.com/office/powerpoint/2010/main" val="3860058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fr/dipl%C3%B4me-parchemin-152024/"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slp.ac-dijon.fr/IMG/pdf/joe_20181220_0294_0050.pdf" TargetMode="External"/><Relationship Id="rId2" Type="http://schemas.openxmlformats.org/officeDocument/2006/relationships/hyperlink" Target="https://cache.media.eduscol.education.fr/file/lycee_pro_2018/92/4/grille_horaire_eleve_en_baccalaureat_professionnel_1028924.pdf" TargetMode="External"/><Relationship Id="rId1" Type="http://schemas.openxmlformats.org/officeDocument/2006/relationships/slideLayout" Target="../slideLayouts/slideLayout2.xml"/><Relationship Id="rId6" Type="http://schemas.openxmlformats.org/officeDocument/2006/relationships/hyperlink" Target="https://www.service-public.fr/particuliers/vosdroits/F2918" TargetMode="External"/><Relationship Id="rId5" Type="http://schemas.openxmlformats.org/officeDocument/2006/relationships/hyperlink" Target="https://travail-emploi.gouv.fr/formation-professionnelle/formation-en-alternance-10751/" TargetMode="External"/><Relationship Id="rId4" Type="http://schemas.openxmlformats.org/officeDocument/2006/relationships/hyperlink" Target="https://www.onisep.fr/Equipes-educatives/Ressources-pedagogiques/A/Diaporama-parcours-apres-la-classe-de-3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Une image contenant clipart&#10;&#10;Description générée automatiquement">
            <a:extLst>
              <a:ext uri="{FF2B5EF4-FFF2-40B4-BE49-F238E27FC236}">
                <a16:creationId xmlns:a16="http://schemas.microsoft.com/office/drawing/2014/main" id="{EA4334FD-2371-43B9-A1E0-5EDCEA3350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766" y="0"/>
            <a:ext cx="13375532" cy="7217923"/>
          </a:xfrm>
          <a:prstGeom prst="rect">
            <a:avLst/>
          </a:prstGeom>
        </p:spPr>
      </p:pic>
      <p:sp>
        <p:nvSpPr>
          <p:cNvPr id="6" name="ZoneTexte 5">
            <a:extLst>
              <a:ext uri="{FF2B5EF4-FFF2-40B4-BE49-F238E27FC236}">
                <a16:creationId xmlns:a16="http://schemas.microsoft.com/office/drawing/2014/main" id="{AF4E2BD4-5582-48D6-85B0-6962A8191D7D}"/>
              </a:ext>
            </a:extLst>
          </p:cNvPr>
          <p:cNvSpPr txBox="1"/>
          <p:nvPr/>
        </p:nvSpPr>
        <p:spPr>
          <a:xfrm rot="3719749">
            <a:off x="2287440" y="4567297"/>
            <a:ext cx="971741" cy="646331"/>
          </a:xfrm>
          <a:prstGeom prst="rect">
            <a:avLst/>
          </a:prstGeom>
          <a:noFill/>
        </p:spPr>
        <p:txBody>
          <a:bodyPr wrap="none" rtlCol="0">
            <a:spAutoFit/>
          </a:bodyPr>
          <a:lstStyle/>
          <a:p>
            <a:r>
              <a:rPr lang="fr-FR" sz="3600" b="1" dirty="0">
                <a:solidFill>
                  <a:srgbClr val="FFFFCC"/>
                </a:solidFill>
              </a:rPr>
              <a:t>3</a:t>
            </a:r>
            <a:r>
              <a:rPr lang="fr-FR" sz="3600" b="1" baseline="30000" dirty="0">
                <a:solidFill>
                  <a:srgbClr val="FFFFCC"/>
                </a:solidFill>
              </a:rPr>
              <a:t>ème</a:t>
            </a:r>
          </a:p>
        </p:txBody>
      </p:sp>
      <p:sp>
        <p:nvSpPr>
          <p:cNvPr id="7" name="ZoneTexte 6">
            <a:extLst>
              <a:ext uri="{FF2B5EF4-FFF2-40B4-BE49-F238E27FC236}">
                <a16:creationId xmlns:a16="http://schemas.microsoft.com/office/drawing/2014/main" id="{274659D1-E2C3-46CA-BDFD-810D8A48A835}"/>
              </a:ext>
            </a:extLst>
          </p:cNvPr>
          <p:cNvSpPr txBox="1"/>
          <p:nvPr/>
        </p:nvSpPr>
        <p:spPr>
          <a:xfrm rot="3719749">
            <a:off x="1260518" y="5002283"/>
            <a:ext cx="971741" cy="646331"/>
          </a:xfrm>
          <a:prstGeom prst="rect">
            <a:avLst/>
          </a:prstGeom>
          <a:noFill/>
        </p:spPr>
        <p:txBody>
          <a:bodyPr wrap="none" rtlCol="0">
            <a:spAutoFit/>
          </a:bodyPr>
          <a:lstStyle/>
          <a:p>
            <a:r>
              <a:rPr lang="fr-FR" sz="3600" b="1" dirty="0">
                <a:solidFill>
                  <a:srgbClr val="FFFFCC"/>
                </a:solidFill>
              </a:rPr>
              <a:t>4</a:t>
            </a:r>
            <a:r>
              <a:rPr lang="fr-FR" sz="3600" b="1" baseline="30000" dirty="0">
                <a:solidFill>
                  <a:srgbClr val="FFFFCC"/>
                </a:solidFill>
              </a:rPr>
              <a:t>ème</a:t>
            </a:r>
          </a:p>
        </p:txBody>
      </p:sp>
      <p:sp>
        <p:nvSpPr>
          <p:cNvPr id="10" name="ZoneTexte 9">
            <a:extLst>
              <a:ext uri="{FF2B5EF4-FFF2-40B4-BE49-F238E27FC236}">
                <a16:creationId xmlns:a16="http://schemas.microsoft.com/office/drawing/2014/main" id="{0B77DF5F-85F9-4B9F-B6E7-7BEB744383C0}"/>
              </a:ext>
            </a:extLst>
          </p:cNvPr>
          <p:cNvSpPr txBox="1"/>
          <p:nvPr/>
        </p:nvSpPr>
        <p:spPr>
          <a:xfrm rot="3719749">
            <a:off x="481049" y="5437270"/>
            <a:ext cx="971741" cy="646331"/>
          </a:xfrm>
          <a:prstGeom prst="rect">
            <a:avLst/>
          </a:prstGeom>
          <a:noFill/>
        </p:spPr>
        <p:txBody>
          <a:bodyPr wrap="none" rtlCol="0">
            <a:spAutoFit/>
          </a:bodyPr>
          <a:lstStyle/>
          <a:p>
            <a:r>
              <a:rPr lang="fr-FR" sz="3600" b="1" dirty="0">
                <a:solidFill>
                  <a:srgbClr val="FFFFCC"/>
                </a:solidFill>
              </a:rPr>
              <a:t>5</a:t>
            </a:r>
            <a:r>
              <a:rPr lang="fr-FR" sz="3600" b="1" baseline="30000" dirty="0">
                <a:solidFill>
                  <a:srgbClr val="FFFFCC"/>
                </a:solidFill>
              </a:rPr>
              <a:t>ème</a:t>
            </a:r>
          </a:p>
        </p:txBody>
      </p:sp>
      <p:sp>
        <p:nvSpPr>
          <p:cNvPr id="11" name="ZoneTexte 10">
            <a:extLst>
              <a:ext uri="{FF2B5EF4-FFF2-40B4-BE49-F238E27FC236}">
                <a16:creationId xmlns:a16="http://schemas.microsoft.com/office/drawing/2014/main" id="{A833EEBB-270D-4806-87BC-18E28ABEDA67}"/>
              </a:ext>
            </a:extLst>
          </p:cNvPr>
          <p:cNvSpPr txBox="1"/>
          <p:nvPr/>
        </p:nvSpPr>
        <p:spPr>
          <a:xfrm rot="20616333">
            <a:off x="6084719" y="1194114"/>
            <a:ext cx="854145" cy="646331"/>
          </a:xfrm>
          <a:prstGeom prst="rect">
            <a:avLst/>
          </a:prstGeom>
          <a:noFill/>
        </p:spPr>
        <p:txBody>
          <a:bodyPr wrap="none" rtlCol="0">
            <a:spAutoFit/>
          </a:bodyPr>
          <a:lstStyle/>
          <a:p>
            <a:r>
              <a:rPr lang="fr-FR" sz="3600" b="1" dirty="0">
                <a:solidFill>
                  <a:srgbClr val="FFFFCC"/>
                </a:solidFill>
              </a:rPr>
              <a:t>2</a:t>
            </a:r>
            <a:r>
              <a:rPr lang="fr-FR" sz="3600" b="1" baseline="30000" dirty="0">
                <a:solidFill>
                  <a:srgbClr val="FFFFCC"/>
                </a:solidFill>
              </a:rPr>
              <a:t>pro</a:t>
            </a:r>
          </a:p>
        </p:txBody>
      </p:sp>
      <p:sp>
        <p:nvSpPr>
          <p:cNvPr id="12" name="ZoneTexte 11">
            <a:extLst>
              <a:ext uri="{FF2B5EF4-FFF2-40B4-BE49-F238E27FC236}">
                <a16:creationId xmlns:a16="http://schemas.microsoft.com/office/drawing/2014/main" id="{604C1489-FE8E-4D5A-AC21-11D1CC7B58A3}"/>
              </a:ext>
            </a:extLst>
          </p:cNvPr>
          <p:cNvSpPr txBox="1"/>
          <p:nvPr/>
        </p:nvSpPr>
        <p:spPr>
          <a:xfrm rot="1821518">
            <a:off x="8973468" y="1355215"/>
            <a:ext cx="954107" cy="646331"/>
          </a:xfrm>
          <a:prstGeom prst="rect">
            <a:avLst/>
          </a:prstGeom>
          <a:noFill/>
        </p:spPr>
        <p:txBody>
          <a:bodyPr wrap="none" rtlCol="0">
            <a:spAutoFit/>
          </a:bodyPr>
          <a:lstStyle/>
          <a:p>
            <a:r>
              <a:rPr lang="fr-FR" sz="3600" b="1" dirty="0">
                <a:solidFill>
                  <a:srgbClr val="FFFFCC"/>
                </a:solidFill>
              </a:rPr>
              <a:t>CAP</a:t>
            </a:r>
            <a:endParaRPr lang="fr-FR" sz="3600" b="1" baseline="30000" dirty="0">
              <a:solidFill>
                <a:srgbClr val="FFFFCC"/>
              </a:solidFill>
            </a:endParaRPr>
          </a:p>
        </p:txBody>
      </p:sp>
      <p:sp>
        <p:nvSpPr>
          <p:cNvPr id="14" name="ZoneTexte 13">
            <a:extLst>
              <a:ext uri="{FF2B5EF4-FFF2-40B4-BE49-F238E27FC236}">
                <a16:creationId xmlns:a16="http://schemas.microsoft.com/office/drawing/2014/main" id="{1C9764C5-0A16-442B-B159-B7C7FF70E362}"/>
              </a:ext>
            </a:extLst>
          </p:cNvPr>
          <p:cNvSpPr txBox="1"/>
          <p:nvPr/>
        </p:nvSpPr>
        <p:spPr>
          <a:xfrm rot="7693931">
            <a:off x="8283057" y="3867074"/>
            <a:ext cx="765081" cy="646331"/>
          </a:xfrm>
          <a:prstGeom prst="rect">
            <a:avLst/>
          </a:prstGeom>
          <a:noFill/>
        </p:spPr>
        <p:txBody>
          <a:bodyPr wrap="none" rtlCol="0">
            <a:spAutoFit/>
          </a:bodyPr>
          <a:lstStyle/>
          <a:p>
            <a:r>
              <a:rPr lang="fr-FR" sz="3600" b="1" dirty="0">
                <a:solidFill>
                  <a:srgbClr val="FFFFCC"/>
                </a:solidFill>
              </a:rPr>
              <a:t>2</a:t>
            </a:r>
            <a:r>
              <a:rPr lang="fr-FR" sz="3600" b="1" baseline="30000" dirty="0">
                <a:solidFill>
                  <a:srgbClr val="FFFFCC"/>
                </a:solidFill>
              </a:rPr>
              <a:t>GT</a:t>
            </a:r>
          </a:p>
        </p:txBody>
      </p:sp>
      <p:sp>
        <p:nvSpPr>
          <p:cNvPr id="15" name="ZoneTexte 14">
            <a:extLst>
              <a:ext uri="{FF2B5EF4-FFF2-40B4-BE49-F238E27FC236}">
                <a16:creationId xmlns:a16="http://schemas.microsoft.com/office/drawing/2014/main" id="{BAD40967-BE98-4287-96FC-A6F275D6B5D2}"/>
              </a:ext>
            </a:extLst>
          </p:cNvPr>
          <p:cNvSpPr txBox="1"/>
          <p:nvPr/>
        </p:nvSpPr>
        <p:spPr>
          <a:xfrm rot="3719749">
            <a:off x="-279867" y="5872256"/>
            <a:ext cx="971741" cy="646331"/>
          </a:xfrm>
          <a:prstGeom prst="rect">
            <a:avLst/>
          </a:prstGeom>
          <a:noFill/>
        </p:spPr>
        <p:txBody>
          <a:bodyPr wrap="none" rtlCol="0">
            <a:spAutoFit/>
          </a:bodyPr>
          <a:lstStyle/>
          <a:p>
            <a:r>
              <a:rPr lang="fr-FR" sz="3600" b="1" dirty="0">
                <a:solidFill>
                  <a:srgbClr val="FFFFCC"/>
                </a:solidFill>
              </a:rPr>
              <a:t>6</a:t>
            </a:r>
            <a:r>
              <a:rPr lang="fr-FR" sz="3600" b="1" baseline="30000" dirty="0">
                <a:solidFill>
                  <a:srgbClr val="FFFFCC"/>
                </a:solidFill>
              </a:rPr>
              <a:t>ème</a:t>
            </a:r>
          </a:p>
        </p:txBody>
      </p:sp>
      <p:sp>
        <p:nvSpPr>
          <p:cNvPr id="13" name="ZoneTexte 12">
            <a:extLst>
              <a:ext uri="{FF2B5EF4-FFF2-40B4-BE49-F238E27FC236}">
                <a16:creationId xmlns:a16="http://schemas.microsoft.com/office/drawing/2014/main" id="{62BAC253-B193-43F8-B9AE-E75B6F051B2A}"/>
              </a:ext>
            </a:extLst>
          </p:cNvPr>
          <p:cNvSpPr txBox="1"/>
          <p:nvPr/>
        </p:nvSpPr>
        <p:spPr>
          <a:xfrm rot="20005532">
            <a:off x="239996" y="5903350"/>
            <a:ext cx="3582119" cy="215444"/>
          </a:xfrm>
          <a:prstGeom prst="rect">
            <a:avLst/>
          </a:prstGeom>
          <a:noFill/>
        </p:spPr>
        <p:txBody>
          <a:bodyPr wrap="square">
            <a:spAutoFit/>
          </a:bodyPr>
          <a:lstStyle/>
          <a:p>
            <a:r>
              <a:rPr lang="fr-FR" sz="800" dirty="0"/>
              <a:t>Image : http://www.lycee-maurice-ravel.fr/wp-content/uploads/Orientation.jpg</a:t>
            </a:r>
          </a:p>
        </p:txBody>
      </p:sp>
    </p:spTree>
    <p:extLst>
      <p:ext uri="{BB962C8B-B14F-4D97-AF65-F5344CB8AC3E}">
        <p14:creationId xmlns:p14="http://schemas.microsoft.com/office/powerpoint/2010/main" val="169487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4901538" y="-93886"/>
            <a:ext cx="4062009" cy="646331"/>
          </a:xfrm>
          <a:prstGeom prst="rect">
            <a:avLst/>
          </a:prstGeom>
          <a:noFill/>
        </p:spPr>
        <p:txBody>
          <a:bodyPr wrap="none" rtlCol="0">
            <a:spAutoFit/>
          </a:bodyPr>
          <a:lstStyle/>
          <a:p>
            <a:r>
              <a:rPr lang="fr-FR" sz="2400" dirty="0">
                <a:solidFill>
                  <a:srgbClr val="0070C0"/>
                </a:solidFill>
              </a:rPr>
              <a:t>La </a:t>
            </a:r>
            <a:r>
              <a:rPr lang="fr-FR" sz="3600" b="1" dirty="0">
                <a:solidFill>
                  <a:srgbClr val="0070C0"/>
                </a:solidFill>
              </a:rPr>
              <a:t>1</a:t>
            </a:r>
            <a:r>
              <a:rPr lang="fr-FR" sz="3600" b="1" baseline="30000" dirty="0">
                <a:solidFill>
                  <a:srgbClr val="0070C0"/>
                </a:solidFill>
              </a:rPr>
              <a:t>ère</a:t>
            </a:r>
            <a:r>
              <a:rPr lang="fr-FR" sz="2400" b="1" dirty="0">
                <a:solidFill>
                  <a:srgbClr val="0070C0"/>
                </a:solidFill>
              </a:rPr>
              <a:t> </a:t>
            </a:r>
            <a:r>
              <a:rPr lang="fr-FR" sz="2400" dirty="0">
                <a:solidFill>
                  <a:srgbClr val="0070C0"/>
                </a:solidFill>
              </a:rPr>
              <a:t>et </a:t>
            </a:r>
            <a:r>
              <a:rPr lang="fr-FR" sz="3600" b="1" dirty="0" err="1">
                <a:solidFill>
                  <a:srgbClr val="0070C0"/>
                </a:solidFill>
              </a:rPr>
              <a:t>T</a:t>
            </a:r>
            <a:r>
              <a:rPr lang="fr-FR" sz="3600" b="1" baseline="30000" dirty="0" err="1">
                <a:solidFill>
                  <a:srgbClr val="0070C0"/>
                </a:solidFill>
              </a:rPr>
              <a:t>le</a:t>
            </a:r>
            <a:r>
              <a:rPr lang="fr-FR" sz="3600" b="1" dirty="0">
                <a:solidFill>
                  <a:srgbClr val="0070C0"/>
                </a:solidFill>
              </a:rPr>
              <a:t> T</a:t>
            </a:r>
            <a:r>
              <a:rPr lang="fr-FR" sz="2400" dirty="0">
                <a:solidFill>
                  <a:srgbClr val="0070C0"/>
                </a:solidFill>
              </a:rPr>
              <a:t>echnologique</a:t>
            </a:r>
            <a:endParaRPr lang="fr-FR" altLang="fr-FR" sz="1200" dirty="0">
              <a:solidFill>
                <a:srgbClr val="0070C0"/>
              </a:solidFill>
            </a:endParaRPr>
          </a:p>
        </p:txBody>
      </p:sp>
      <p:graphicFrame>
        <p:nvGraphicFramePr>
          <p:cNvPr id="9" name="Tableau 8">
            <a:extLst>
              <a:ext uri="{FF2B5EF4-FFF2-40B4-BE49-F238E27FC236}">
                <a16:creationId xmlns:a16="http://schemas.microsoft.com/office/drawing/2014/main" id="{BB6FE6BA-8C6C-44ED-A8A3-D0111E31AD1F}"/>
              </a:ext>
            </a:extLst>
          </p:cNvPr>
          <p:cNvGraphicFramePr>
            <a:graphicFrameLocks noGrp="1"/>
          </p:cNvGraphicFramePr>
          <p:nvPr>
            <p:extLst>
              <p:ext uri="{D42A27DB-BD31-4B8C-83A1-F6EECF244321}">
                <p14:modId xmlns:p14="http://schemas.microsoft.com/office/powerpoint/2010/main" val="467442702"/>
              </p:ext>
            </p:extLst>
          </p:nvPr>
        </p:nvGraphicFramePr>
        <p:xfrm>
          <a:off x="1370283" y="905314"/>
          <a:ext cx="9629775" cy="3879850"/>
        </p:xfrm>
        <a:graphic>
          <a:graphicData uri="http://schemas.openxmlformats.org/drawingml/2006/table">
            <a:tbl>
              <a:tblPr firstRow="1" bandRow="1">
                <a:tableStyleId>{5C22544A-7EE6-4342-B048-85BDC9FD1C3A}</a:tableStyleId>
              </a:tblPr>
              <a:tblGrid>
                <a:gridCol w="7486436">
                  <a:extLst>
                    <a:ext uri="{9D8B030D-6E8A-4147-A177-3AD203B41FA5}">
                      <a16:colId xmlns:a16="http://schemas.microsoft.com/office/drawing/2014/main" val="20000"/>
                    </a:ext>
                  </a:extLst>
                </a:gridCol>
                <a:gridCol w="2143339">
                  <a:extLst>
                    <a:ext uri="{9D8B030D-6E8A-4147-A177-3AD203B41FA5}">
                      <a16:colId xmlns:a16="http://schemas.microsoft.com/office/drawing/2014/main" val="20001"/>
                    </a:ext>
                  </a:extLst>
                </a:gridCol>
              </a:tblGrid>
              <a:tr h="2093015">
                <a:tc>
                  <a:txBody>
                    <a:bodyPr/>
                    <a:lstStyle/>
                    <a:p>
                      <a:r>
                        <a:rPr lang="fr-FR" sz="1600" u="sng" dirty="0">
                          <a:solidFill>
                            <a:srgbClr val="FF0000"/>
                          </a:solidFill>
                        </a:rPr>
                        <a:t>ENSEIGNEMENTS COMMUNS </a:t>
                      </a:r>
                      <a:r>
                        <a:rPr lang="fr-FR" sz="1600" dirty="0">
                          <a:solidFill>
                            <a:srgbClr val="FF0000"/>
                          </a:solidFill>
                        </a:rPr>
                        <a:t>:</a:t>
                      </a:r>
                    </a:p>
                    <a:p>
                      <a:r>
                        <a:rPr lang="fr-FR" sz="1600" b="0" dirty="0"/>
                        <a:t>Français</a:t>
                      </a:r>
                    </a:p>
                    <a:p>
                      <a:r>
                        <a:rPr lang="fr-FR" sz="1600" b="0" dirty="0"/>
                        <a:t>Philosophie</a:t>
                      </a:r>
                    </a:p>
                    <a:p>
                      <a:r>
                        <a:rPr lang="fr-FR" sz="1600" b="0" dirty="0"/>
                        <a:t>Histoire-géographie</a:t>
                      </a:r>
                    </a:p>
                    <a:p>
                      <a:r>
                        <a:rPr lang="fr-FR" sz="1600" b="0" dirty="0"/>
                        <a:t>Enseignement moral et civique</a:t>
                      </a:r>
                    </a:p>
                    <a:p>
                      <a:r>
                        <a:rPr lang="fr-FR" sz="1600" b="0" dirty="0"/>
                        <a:t>Mathématiques</a:t>
                      </a:r>
                    </a:p>
                    <a:p>
                      <a:r>
                        <a:rPr lang="fr-FR" sz="1600" b="0" dirty="0"/>
                        <a:t>LV1 et LV2</a:t>
                      </a:r>
                    </a:p>
                    <a:p>
                      <a:r>
                        <a:rPr lang="fr-FR" sz="1600" b="0" dirty="0"/>
                        <a:t>Éducation physique et sportive</a:t>
                      </a:r>
                    </a:p>
                  </a:txBody>
                  <a:tcPr marL="91423" marR="91423" marT="45685" marB="45685">
                    <a:solidFill>
                      <a:schemeClr val="accent5">
                        <a:lumMod val="60000"/>
                        <a:lumOff val="40000"/>
                      </a:schemeClr>
                    </a:solidFill>
                  </a:tcPr>
                </a:tc>
                <a:tc>
                  <a:txBody>
                    <a:bodyPr/>
                    <a:lstStyle/>
                    <a:p>
                      <a:endParaRPr lang="fr-FR" sz="1600" dirty="0"/>
                    </a:p>
                    <a:p>
                      <a:r>
                        <a:rPr lang="fr-FR" sz="1600" b="0" dirty="0"/>
                        <a:t>  3 h en 1</a:t>
                      </a:r>
                      <a:r>
                        <a:rPr lang="fr-FR" sz="1600" b="0" baseline="30000" dirty="0"/>
                        <a:t>re</a:t>
                      </a:r>
                      <a:endParaRPr lang="fr-FR" sz="1600" b="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600" b="0" dirty="0"/>
                        <a:t>  2 h en </a:t>
                      </a:r>
                      <a:r>
                        <a:rPr lang="fr-FR" sz="1600" b="0" dirty="0" err="1"/>
                        <a:t>T</a:t>
                      </a:r>
                      <a:r>
                        <a:rPr lang="fr-FR" sz="1600" b="0" baseline="30000" dirty="0" err="1"/>
                        <a:t>le</a:t>
                      </a:r>
                      <a:endParaRPr lang="fr-FR" sz="1600" b="0" dirty="0"/>
                    </a:p>
                    <a:p>
                      <a:r>
                        <a:rPr lang="fr-FR" sz="1600" b="0" dirty="0"/>
                        <a:t>  1 h 30</a:t>
                      </a:r>
                    </a:p>
                    <a:p>
                      <a:r>
                        <a:rPr lang="fr-FR" sz="1600" b="0" dirty="0"/>
                        <a:t>18 h/an</a:t>
                      </a:r>
                    </a:p>
                    <a:p>
                      <a:r>
                        <a:rPr lang="fr-FR" sz="1600" b="0" dirty="0"/>
                        <a:t>  3 h</a:t>
                      </a:r>
                    </a:p>
                    <a:p>
                      <a:r>
                        <a:rPr lang="fr-FR" sz="1600" b="0" dirty="0"/>
                        <a:t>  4 h</a:t>
                      </a:r>
                    </a:p>
                    <a:p>
                      <a:r>
                        <a:rPr lang="fr-FR" sz="1600" b="0" dirty="0"/>
                        <a:t>  2 h</a:t>
                      </a:r>
                    </a:p>
                  </a:txBody>
                  <a:tcPr marL="91423" marR="91423" marT="45685" marB="45685">
                    <a:solidFill>
                      <a:schemeClr val="accent5">
                        <a:lumMod val="60000"/>
                        <a:lumOff val="40000"/>
                      </a:schemeClr>
                    </a:solidFill>
                  </a:tcPr>
                </a:tc>
                <a:extLst>
                  <a:ext uri="{0D108BD9-81ED-4DB2-BD59-A6C34878D82A}">
                    <a16:rowId xmlns:a16="http://schemas.microsoft.com/office/drawing/2014/main" val="10000"/>
                  </a:ext>
                </a:extLst>
              </a:tr>
              <a:tr h="889240">
                <a:tc>
                  <a:txBody>
                    <a:bodyPr/>
                    <a:lstStyle/>
                    <a:p>
                      <a:r>
                        <a:rPr lang="fr-FR" sz="1600" kern="1200" dirty="0">
                          <a:solidFill>
                            <a:schemeClr val="dk1"/>
                          </a:solidFill>
                          <a:effectLst/>
                          <a:latin typeface="+mn-lt"/>
                          <a:ea typeface="+mn-ea"/>
                          <a:cs typeface="+mn-cs"/>
                        </a:rPr>
                        <a:t>Accompagnement personnalisé</a:t>
                      </a:r>
                    </a:p>
                    <a:p>
                      <a:r>
                        <a:rPr lang="fr-FR" sz="1600" kern="1200" dirty="0">
                          <a:solidFill>
                            <a:schemeClr val="dk1"/>
                          </a:solidFill>
                          <a:effectLst/>
                          <a:latin typeface="+mn-lt"/>
                          <a:ea typeface="+mn-ea"/>
                          <a:cs typeface="+mn-cs"/>
                        </a:rPr>
                        <a:t>Accompagnement au choix de l’orientation</a:t>
                      </a:r>
                    </a:p>
                    <a:p>
                      <a:r>
                        <a:rPr lang="fr-FR" sz="1600" kern="1200" dirty="0">
                          <a:solidFill>
                            <a:schemeClr val="dk1"/>
                          </a:solidFill>
                          <a:effectLst/>
                          <a:latin typeface="+mn-lt"/>
                          <a:ea typeface="+mn-ea"/>
                          <a:cs typeface="+mn-cs"/>
                        </a:rPr>
                        <a:t>Heures de vie de classe</a:t>
                      </a:r>
                      <a:endParaRPr lang="fr-FR" sz="1600" dirty="0"/>
                    </a:p>
                  </a:txBody>
                  <a:tcPr marL="91423" marR="91423" marT="45685" marB="45685"/>
                </a:tc>
                <a:tc>
                  <a:txBody>
                    <a:bodyPr/>
                    <a:lstStyle/>
                    <a:p>
                      <a:endParaRPr lang="fr-FR" sz="1600" dirty="0"/>
                    </a:p>
                    <a:p>
                      <a:r>
                        <a:rPr lang="fr-FR" sz="1600" dirty="0"/>
                        <a:t>54 h/an</a:t>
                      </a:r>
                    </a:p>
                  </a:txBody>
                  <a:tcPr marL="91423" marR="91423" marT="45685" marB="45685"/>
                </a:tc>
                <a:extLst>
                  <a:ext uri="{0D108BD9-81ED-4DB2-BD59-A6C34878D82A}">
                    <a16:rowId xmlns:a16="http://schemas.microsoft.com/office/drawing/2014/main" val="10001"/>
                  </a:ext>
                </a:extLst>
              </a:tr>
              <a:tr h="440465">
                <a:tc>
                  <a:txBody>
                    <a:bodyPr/>
                    <a:lstStyle/>
                    <a:p>
                      <a:r>
                        <a:rPr lang="fr-FR" sz="1600" b="1" dirty="0">
                          <a:solidFill>
                            <a:srgbClr val="FF0000"/>
                          </a:solidFill>
                        </a:rPr>
                        <a:t>+ 3 spécialités en 1</a:t>
                      </a:r>
                      <a:r>
                        <a:rPr lang="fr-FR" sz="1600" b="1" baseline="30000" dirty="0">
                          <a:solidFill>
                            <a:srgbClr val="FF0000"/>
                          </a:solidFill>
                        </a:rPr>
                        <a:t>re</a:t>
                      </a:r>
                      <a:r>
                        <a:rPr lang="fr-FR" sz="1600" b="1" dirty="0">
                          <a:solidFill>
                            <a:srgbClr val="FF0000"/>
                          </a:solidFill>
                        </a:rPr>
                        <a:t> et 2 spécialités en </a:t>
                      </a:r>
                      <a:r>
                        <a:rPr lang="fr-FR" sz="1600" b="1" dirty="0" err="1">
                          <a:solidFill>
                            <a:srgbClr val="FF0000"/>
                          </a:solidFill>
                        </a:rPr>
                        <a:t>T</a:t>
                      </a:r>
                      <a:r>
                        <a:rPr lang="fr-FR" sz="1600" b="1" baseline="30000" dirty="0" err="1">
                          <a:solidFill>
                            <a:srgbClr val="FF0000"/>
                          </a:solidFill>
                        </a:rPr>
                        <a:t>le</a:t>
                      </a:r>
                      <a:r>
                        <a:rPr lang="fr-FR" sz="1600" b="1" dirty="0">
                          <a:solidFill>
                            <a:srgbClr val="FF0000"/>
                          </a:solidFill>
                        </a:rPr>
                        <a:t> (v</a:t>
                      </a:r>
                      <a:r>
                        <a:rPr lang="fr-FR" sz="1600" b="1" i="1" dirty="0">
                          <a:solidFill>
                            <a:srgbClr val="FF0000"/>
                          </a:solidFill>
                        </a:rPr>
                        <a:t>oir tableau suivant)</a:t>
                      </a:r>
                    </a:p>
                  </a:txBody>
                  <a:tcPr marL="91423" marR="91423" marT="45685" marB="45685"/>
                </a:tc>
                <a:tc>
                  <a:txBody>
                    <a:bodyPr/>
                    <a:lstStyle/>
                    <a:p>
                      <a:endParaRPr lang="fr-FR" sz="1600" dirty="0"/>
                    </a:p>
                  </a:txBody>
                  <a:tcPr marL="91423" marR="91423" marT="45685" marB="45685"/>
                </a:tc>
                <a:extLst>
                  <a:ext uri="{0D108BD9-81ED-4DB2-BD59-A6C34878D82A}">
                    <a16:rowId xmlns:a16="http://schemas.microsoft.com/office/drawing/2014/main" val="10002"/>
                  </a:ext>
                </a:extLst>
              </a:tr>
              <a:tr h="457130">
                <a:tc>
                  <a:txBody>
                    <a:bodyPr/>
                    <a:lstStyle/>
                    <a:p>
                      <a:r>
                        <a:rPr lang="fr-FR" sz="1600" i="1" dirty="0"/>
                        <a:t>+ éventuellement des enseignements optionnels selon la série</a:t>
                      </a:r>
                    </a:p>
                  </a:txBody>
                  <a:tcPr marL="91423" marR="91423" marT="45685" marB="45685"/>
                </a:tc>
                <a:tc>
                  <a:txBody>
                    <a:bodyPr/>
                    <a:lstStyle/>
                    <a:p>
                      <a:endParaRPr lang="fr-FR" sz="2400" dirty="0"/>
                    </a:p>
                  </a:txBody>
                  <a:tcPr marL="91423" marR="91423" marT="45685" marB="45685"/>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43096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4901538" y="-93886"/>
            <a:ext cx="4062009" cy="646331"/>
          </a:xfrm>
          <a:prstGeom prst="rect">
            <a:avLst/>
          </a:prstGeom>
          <a:noFill/>
        </p:spPr>
        <p:txBody>
          <a:bodyPr wrap="none" rtlCol="0">
            <a:spAutoFit/>
          </a:bodyPr>
          <a:lstStyle/>
          <a:p>
            <a:r>
              <a:rPr lang="fr-FR" sz="2400" dirty="0">
                <a:solidFill>
                  <a:srgbClr val="0070C0"/>
                </a:solidFill>
              </a:rPr>
              <a:t>La </a:t>
            </a:r>
            <a:r>
              <a:rPr lang="fr-FR" sz="3600" b="1" dirty="0">
                <a:solidFill>
                  <a:srgbClr val="0070C0"/>
                </a:solidFill>
              </a:rPr>
              <a:t>1</a:t>
            </a:r>
            <a:r>
              <a:rPr lang="fr-FR" sz="3600" b="1" baseline="30000" dirty="0">
                <a:solidFill>
                  <a:srgbClr val="0070C0"/>
                </a:solidFill>
              </a:rPr>
              <a:t>ère</a:t>
            </a:r>
            <a:r>
              <a:rPr lang="fr-FR" sz="2400" b="1" dirty="0">
                <a:solidFill>
                  <a:srgbClr val="0070C0"/>
                </a:solidFill>
              </a:rPr>
              <a:t> </a:t>
            </a:r>
            <a:r>
              <a:rPr lang="fr-FR" sz="2400" dirty="0">
                <a:solidFill>
                  <a:srgbClr val="0070C0"/>
                </a:solidFill>
              </a:rPr>
              <a:t>et </a:t>
            </a:r>
            <a:r>
              <a:rPr lang="fr-FR" sz="3600" b="1" dirty="0" err="1">
                <a:solidFill>
                  <a:srgbClr val="0070C0"/>
                </a:solidFill>
              </a:rPr>
              <a:t>T</a:t>
            </a:r>
            <a:r>
              <a:rPr lang="fr-FR" sz="3600" b="1" baseline="30000" dirty="0" err="1">
                <a:solidFill>
                  <a:srgbClr val="0070C0"/>
                </a:solidFill>
              </a:rPr>
              <a:t>le</a:t>
            </a:r>
            <a:r>
              <a:rPr lang="fr-FR" sz="3600" b="1" dirty="0">
                <a:solidFill>
                  <a:srgbClr val="0070C0"/>
                </a:solidFill>
              </a:rPr>
              <a:t> T</a:t>
            </a:r>
            <a:r>
              <a:rPr lang="fr-FR" sz="2400" dirty="0">
                <a:solidFill>
                  <a:srgbClr val="0070C0"/>
                </a:solidFill>
              </a:rPr>
              <a:t>echnologique</a:t>
            </a:r>
            <a:endParaRPr lang="fr-FR" altLang="fr-FR" sz="1200" dirty="0">
              <a:solidFill>
                <a:srgbClr val="0070C0"/>
              </a:solidFill>
            </a:endParaRPr>
          </a:p>
        </p:txBody>
      </p:sp>
      <p:graphicFrame>
        <p:nvGraphicFramePr>
          <p:cNvPr id="4" name="Tableau 3">
            <a:extLst>
              <a:ext uri="{FF2B5EF4-FFF2-40B4-BE49-F238E27FC236}">
                <a16:creationId xmlns:a16="http://schemas.microsoft.com/office/drawing/2014/main" id="{EEB4AA79-D1BB-4BC1-9907-6E1BD31A7278}"/>
              </a:ext>
            </a:extLst>
          </p:cNvPr>
          <p:cNvGraphicFramePr>
            <a:graphicFrameLocks noGrp="1"/>
          </p:cNvGraphicFramePr>
          <p:nvPr>
            <p:extLst>
              <p:ext uri="{D42A27DB-BD31-4B8C-83A1-F6EECF244321}">
                <p14:modId xmlns:p14="http://schemas.microsoft.com/office/powerpoint/2010/main" val="2788548216"/>
              </p:ext>
            </p:extLst>
          </p:nvPr>
        </p:nvGraphicFramePr>
        <p:xfrm>
          <a:off x="114300" y="985737"/>
          <a:ext cx="11963400" cy="5619757"/>
        </p:xfrm>
        <a:graphic>
          <a:graphicData uri="http://schemas.openxmlformats.org/drawingml/2006/table">
            <a:tbl>
              <a:tblPr bandRow="1">
                <a:tableStyleId>{7DF18680-E054-41AD-8BC1-D1AEF772440D}</a:tableStyleId>
              </a:tblPr>
              <a:tblGrid>
                <a:gridCol w="989847">
                  <a:extLst>
                    <a:ext uri="{9D8B030D-6E8A-4147-A177-3AD203B41FA5}">
                      <a16:colId xmlns:a16="http://schemas.microsoft.com/office/drawing/2014/main" val="20000"/>
                    </a:ext>
                  </a:extLst>
                </a:gridCol>
                <a:gridCol w="4771980">
                  <a:extLst>
                    <a:ext uri="{9D8B030D-6E8A-4147-A177-3AD203B41FA5}">
                      <a16:colId xmlns:a16="http://schemas.microsoft.com/office/drawing/2014/main" val="20001"/>
                    </a:ext>
                  </a:extLst>
                </a:gridCol>
                <a:gridCol w="6201573">
                  <a:extLst>
                    <a:ext uri="{9D8B030D-6E8A-4147-A177-3AD203B41FA5}">
                      <a16:colId xmlns:a16="http://schemas.microsoft.com/office/drawing/2014/main" val="20002"/>
                    </a:ext>
                  </a:extLst>
                </a:gridCol>
              </a:tblGrid>
              <a:tr h="10173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dirty="0"/>
                        <a:t>STMG</a:t>
                      </a:r>
                    </a:p>
                    <a:p>
                      <a:endParaRPr lang="fr-FR" sz="1400" b="1" dirty="0"/>
                    </a:p>
                  </a:txBody>
                  <a:tcPr marL="91446" marR="91446" marT="45716" marB="45716"/>
                </a:tc>
                <a:tc>
                  <a:txBody>
                    <a:bodyPr/>
                    <a:lstStyle/>
                    <a:p>
                      <a:pPr marL="285750" indent="-285750">
                        <a:buFont typeface="Arial" panose="020B0604020202020204" pitchFamily="34" charset="0"/>
                        <a:buChar char="•"/>
                      </a:pPr>
                      <a:r>
                        <a:rPr lang="fr-FR" sz="1400" dirty="0"/>
                        <a:t>Sciences de gestion et numérique</a:t>
                      </a:r>
                    </a:p>
                    <a:p>
                      <a:pPr marL="285750" indent="-285750">
                        <a:buFont typeface="Arial" panose="020B0604020202020204" pitchFamily="34" charset="0"/>
                        <a:buChar char="•"/>
                      </a:pPr>
                      <a:r>
                        <a:rPr lang="fr-FR" sz="1400" dirty="0"/>
                        <a:t>Management</a:t>
                      </a:r>
                    </a:p>
                    <a:p>
                      <a:pPr marL="285750" indent="-285750">
                        <a:buFont typeface="Arial" panose="020B0604020202020204" pitchFamily="34" charset="0"/>
                        <a:buChar char="•"/>
                      </a:pPr>
                      <a:r>
                        <a:rPr lang="fr-FR" sz="1400" dirty="0"/>
                        <a:t>Droit et économie</a:t>
                      </a:r>
                    </a:p>
                    <a:p>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Management, sciences de gestion et numérique </a:t>
                      </a:r>
                      <a:r>
                        <a:rPr lang="fr-FR" sz="1400" u="sng" kern="1200" dirty="0">
                          <a:effectLst/>
                        </a:rPr>
                        <a:t>avec 1 enseignement spécifique parmi </a:t>
                      </a:r>
                      <a:r>
                        <a:rPr lang="fr-FR" sz="1400" kern="1200" dirty="0">
                          <a:effectLst/>
                        </a:rPr>
                        <a:t>: gestion et finance/ mercatique (marketing) / ressources humaines et communication / systèmes d'information de gestion</a:t>
                      </a:r>
                    </a:p>
                    <a:p>
                      <a:pPr marL="285750" indent="-285750">
                        <a:buFont typeface="Arial" panose="020B0604020202020204" pitchFamily="34" charset="0"/>
                        <a:buChar char="•"/>
                      </a:pPr>
                      <a:r>
                        <a:rPr lang="fr-FR" sz="1400" kern="1200" dirty="0">
                          <a:effectLst/>
                        </a:rPr>
                        <a:t>Droit et économie</a:t>
                      </a:r>
                      <a:endParaRPr lang="fr-FR" sz="1400" b="0" dirty="0"/>
                    </a:p>
                  </a:txBody>
                  <a:tcPr marL="91446" marR="91446" marT="45716" marB="45716"/>
                </a:tc>
                <a:extLst>
                  <a:ext uri="{0D108BD9-81ED-4DB2-BD59-A6C34878D82A}">
                    <a16:rowId xmlns:a16="http://schemas.microsoft.com/office/drawing/2014/main" val="10000"/>
                  </a:ext>
                </a:extLst>
              </a:tr>
              <a:tr h="731511">
                <a:tc>
                  <a:txBody>
                    <a:bodyPr/>
                    <a:lstStyle/>
                    <a:p>
                      <a:r>
                        <a:rPr lang="fr-FR" sz="1400" b="1" dirty="0"/>
                        <a:t>ST2S</a:t>
                      </a:r>
                    </a:p>
                  </a:txBody>
                  <a:tcPr marL="91446" marR="91446" marT="45716" marB="45716"/>
                </a:tc>
                <a:tc>
                  <a:txBody>
                    <a:bodyPr/>
                    <a:lstStyle/>
                    <a:p>
                      <a:pPr marL="285750" indent="-285750">
                        <a:buFont typeface="Arial" panose="020B0604020202020204" pitchFamily="34" charset="0"/>
                        <a:buChar char="•"/>
                      </a:pPr>
                      <a:r>
                        <a:rPr lang="fr-FR" sz="1400" dirty="0"/>
                        <a:t>Physique, chimie pour la santé</a:t>
                      </a:r>
                    </a:p>
                    <a:p>
                      <a:pPr marL="285750" indent="-285750">
                        <a:buFont typeface="Arial" panose="020B0604020202020204" pitchFamily="34" charset="0"/>
                        <a:buChar char="•"/>
                      </a:pPr>
                      <a:r>
                        <a:rPr lang="fr-FR" sz="1400" dirty="0"/>
                        <a:t>Biologie et physiopathologie humaines</a:t>
                      </a:r>
                    </a:p>
                    <a:p>
                      <a:pPr marL="285750" indent="-285750">
                        <a:buFont typeface="Arial" panose="020B0604020202020204" pitchFamily="34" charset="0"/>
                        <a:buChar char="•"/>
                      </a:pPr>
                      <a:r>
                        <a:rPr lang="fr-FR" sz="1400" dirty="0"/>
                        <a:t>Sciences et techniques sanitaires et sociales</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Chimie, biologie et physiopathologie humaines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400" dirty="0"/>
                        <a:t>Sciences et techniques sanitaires et sociales</a:t>
                      </a:r>
                    </a:p>
                    <a:p>
                      <a:endParaRPr lang="fr-FR" sz="1400" b="0" dirty="0"/>
                    </a:p>
                  </a:txBody>
                  <a:tcPr marL="91446" marR="91446" marT="45716" marB="45716"/>
                </a:tc>
                <a:extLst>
                  <a:ext uri="{0D108BD9-81ED-4DB2-BD59-A6C34878D82A}">
                    <a16:rowId xmlns:a16="http://schemas.microsoft.com/office/drawing/2014/main" val="10001"/>
                  </a:ext>
                </a:extLst>
              </a:tr>
              <a:tr h="731511">
                <a:tc>
                  <a:txBody>
                    <a:bodyPr/>
                    <a:lstStyle/>
                    <a:p>
                      <a:r>
                        <a:rPr lang="fr-FR" sz="1400" b="1" dirty="0"/>
                        <a:t>STHR</a:t>
                      </a:r>
                    </a:p>
                  </a:txBody>
                  <a:tcPr marL="91446" marR="91446" marT="45716" marB="45716"/>
                </a:tc>
                <a:tc>
                  <a:txBody>
                    <a:bodyPr/>
                    <a:lstStyle/>
                    <a:p>
                      <a:pPr marL="285750" indent="-285750">
                        <a:buFont typeface="Arial" panose="020B0604020202020204" pitchFamily="34" charset="0"/>
                        <a:buChar char="•"/>
                      </a:pPr>
                      <a:r>
                        <a:rPr lang="fr-FR" sz="1400" kern="1200" dirty="0">
                          <a:effectLst/>
                        </a:rPr>
                        <a:t>Enseignement scientifique alimentation-environnement </a:t>
                      </a:r>
                    </a:p>
                    <a:p>
                      <a:pPr marL="285750" indent="-285750">
                        <a:buFont typeface="Arial" panose="020B0604020202020204" pitchFamily="34" charset="0"/>
                        <a:buChar char="•"/>
                      </a:pPr>
                      <a:r>
                        <a:rPr lang="fr-FR" sz="1400" kern="1200" dirty="0">
                          <a:effectLst/>
                        </a:rPr>
                        <a:t>Sciences et technologies culinaires et des services</a:t>
                      </a:r>
                    </a:p>
                    <a:p>
                      <a:pPr marL="285750" indent="-285750">
                        <a:buFont typeface="Arial" panose="020B0604020202020204" pitchFamily="34" charset="0"/>
                        <a:buChar char="•"/>
                      </a:pPr>
                      <a:r>
                        <a:rPr lang="fr-FR" sz="1400" kern="1200" dirty="0">
                          <a:effectLst/>
                        </a:rPr>
                        <a:t>Économie – gestion hôtelière</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Sciences et technologies culinaires et des services – enseignement scientifique alimentation-environnement </a:t>
                      </a:r>
                    </a:p>
                    <a:p>
                      <a:pPr marL="285750" indent="-285750">
                        <a:buFont typeface="Arial" panose="020B0604020202020204" pitchFamily="34" charset="0"/>
                        <a:buChar char="•"/>
                      </a:pPr>
                      <a:r>
                        <a:rPr lang="fr-FR" sz="1400" kern="1200" dirty="0">
                          <a:effectLst/>
                        </a:rPr>
                        <a:t>Économie – gestion hôtelière</a:t>
                      </a:r>
                      <a:endParaRPr lang="fr-FR" sz="1400" b="0" dirty="0"/>
                    </a:p>
                  </a:txBody>
                  <a:tcPr marL="91446" marR="91446" marT="45716" marB="45716"/>
                </a:tc>
                <a:extLst>
                  <a:ext uri="{0D108BD9-81ED-4DB2-BD59-A6C34878D82A}">
                    <a16:rowId xmlns:a16="http://schemas.microsoft.com/office/drawing/2014/main" val="10002"/>
                  </a:ext>
                </a:extLst>
              </a:tr>
              <a:tr h="1158230">
                <a:tc>
                  <a:txBody>
                    <a:bodyPr/>
                    <a:lstStyle/>
                    <a:p>
                      <a:r>
                        <a:rPr lang="fr-FR" sz="1400" b="1" dirty="0"/>
                        <a:t>STI2D</a:t>
                      </a:r>
                    </a:p>
                  </a:txBody>
                  <a:tcPr marL="91446" marR="91446" marT="45716" marB="45716"/>
                </a:tc>
                <a:tc>
                  <a:txBody>
                    <a:bodyPr/>
                    <a:lstStyle/>
                    <a:p>
                      <a:pPr marL="285750" indent="-285750">
                        <a:buFont typeface="Arial" panose="020B0604020202020204" pitchFamily="34" charset="0"/>
                        <a:buChar char="•"/>
                      </a:pPr>
                      <a:r>
                        <a:rPr lang="fr-FR" sz="1400" kern="1200" dirty="0">
                          <a:effectLst/>
                        </a:rPr>
                        <a:t>Innovation technologique</a:t>
                      </a:r>
                    </a:p>
                    <a:p>
                      <a:pPr marL="285750" indent="-285750">
                        <a:buFont typeface="Arial" panose="020B0604020202020204" pitchFamily="34" charset="0"/>
                        <a:buChar char="•"/>
                      </a:pPr>
                      <a:r>
                        <a:rPr lang="fr-FR" sz="1400" kern="1200" dirty="0">
                          <a:effectLst/>
                        </a:rPr>
                        <a:t>Ingénierie et développement durable</a:t>
                      </a:r>
                    </a:p>
                    <a:p>
                      <a:pPr marL="285750" indent="-285750">
                        <a:buFont typeface="Arial" panose="020B0604020202020204" pitchFamily="34" charset="0"/>
                        <a:buChar char="•"/>
                      </a:pPr>
                      <a:r>
                        <a:rPr lang="fr-FR" sz="1400" kern="1200" dirty="0">
                          <a:effectLst/>
                        </a:rPr>
                        <a:t>Physique-chimie et mathématiques</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Ingénierie, innovation et développement durable </a:t>
                      </a:r>
                      <a:r>
                        <a:rPr lang="fr-FR" sz="1400" u="sng" kern="1200" dirty="0">
                          <a:effectLst/>
                        </a:rPr>
                        <a:t>avec 1 enseignement spécifique parmi</a:t>
                      </a:r>
                      <a:r>
                        <a:rPr lang="fr-FR" sz="1400" kern="1200" dirty="0">
                          <a:effectLst/>
                        </a:rPr>
                        <a:t> : architecture et construction / énergies et environnement / innovation technologique et éco-conception / systèmes d'information et numérique</a:t>
                      </a:r>
                    </a:p>
                    <a:p>
                      <a:pPr marL="285750" indent="-285750">
                        <a:buFont typeface="Arial" panose="020B0604020202020204" pitchFamily="34" charset="0"/>
                        <a:buChar char="•"/>
                      </a:pPr>
                      <a:r>
                        <a:rPr lang="fr-FR" sz="1400" kern="1200" dirty="0">
                          <a:effectLst/>
                        </a:rPr>
                        <a:t>Physique-chimie et mathématiques</a:t>
                      </a:r>
                      <a:endParaRPr lang="fr-FR" sz="1400" b="0" dirty="0"/>
                    </a:p>
                  </a:txBody>
                  <a:tcPr marL="91446" marR="91446" marT="45716" marB="45716"/>
                </a:tc>
                <a:extLst>
                  <a:ext uri="{0D108BD9-81ED-4DB2-BD59-A6C34878D82A}">
                    <a16:rowId xmlns:a16="http://schemas.microsoft.com/office/drawing/2014/main" val="10003"/>
                  </a:ext>
                </a:extLst>
              </a:tr>
              <a:tr h="518151">
                <a:tc>
                  <a:txBody>
                    <a:bodyPr/>
                    <a:lstStyle/>
                    <a:p>
                      <a:r>
                        <a:rPr lang="fr-FR" sz="1400" b="1" dirty="0"/>
                        <a:t>S2TMD</a:t>
                      </a:r>
                    </a:p>
                  </a:txBody>
                  <a:tcPr marL="91446" marR="91446" marT="45716" marB="45716"/>
                </a:tc>
                <a:tc>
                  <a:txBody>
                    <a:bodyPr/>
                    <a:lstStyle/>
                    <a:p>
                      <a:pPr marL="285750" indent="-285750">
                        <a:buFont typeface="Arial" panose="020B0604020202020204" pitchFamily="34" charset="0"/>
                        <a:buChar char="•"/>
                      </a:pPr>
                      <a:r>
                        <a:rPr lang="fr-FR" sz="1400" dirty="0"/>
                        <a:t>Instrument</a:t>
                      </a:r>
                    </a:p>
                    <a:p>
                      <a:pPr marL="285750" indent="-285750">
                        <a:buFont typeface="Arial" panose="020B0604020202020204" pitchFamily="34" charset="0"/>
                        <a:buChar char="•"/>
                      </a:pPr>
                      <a:r>
                        <a:rPr lang="fr-FR" sz="1400" dirty="0"/>
                        <a:t>Danse</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dirty="0"/>
                        <a:t>Instrument</a:t>
                      </a:r>
                    </a:p>
                    <a:p>
                      <a:pPr marL="285750" indent="-285750">
                        <a:buFont typeface="Arial" panose="020B0604020202020204" pitchFamily="34" charset="0"/>
                        <a:buChar char="•"/>
                      </a:pPr>
                      <a:r>
                        <a:rPr lang="fr-FR" sz="1400" dirty="0"/>
                        <a:t>Danse</a:t>
                      </a:r>
                      <a:endParaRPr lang="fr-FR" sz="1400" b="0" dirty="0"/>
                    </a:p>
                  </a:txBody>
                  <a:tcPr marL="91446" marR="91446" marT="45716" marB="45716"/>
                </a:tc>
                <a:extLst>
                  <a:ext uri="{0D108BD9-81ED-4DB2-BD59-A6C34878D82A}">
                    <a16:rowId xmlns:a16="http://schemas.microsoft.com/office/drawing/2014/main" val="10004"/>
                  </a:ext>
                </a:extLst>
              </a:tr>
              <a:tr h="944870">
                <a:tc>
                  <a:txBody>
                    <a:bodyPr/>
                    <a:lstStyle/>
                    <a:p>
                      <a:r>
                        <a:rPr lang="fr-FR" sz="1400" b="1" dirty="0"/>
                        <a:t>STL</a:t>
                      </a:r>
                    </a:p>
                  </a:txBody>
                  <a:tcPr marL="91446" marR="91446" marT="45716" marB="45716"/>
                </a:tc>
                <a:tc>
                  <a:txBody>
                    <a:bodyPr/>
                    <a:lstStyle/>
                    <a:p>
                      <a:pPr marL="285750" indent="-285750">
                        <a:buFont typeface="Arial" panose="020B0604020202020204" pitchFamily="34" charset="0"/>
                        <a:buChar char="•"/>
                      </a:pPr>
                      <a:r>
                        <a:rPr lang="fr-FR" sz="1400" kern="1200" dirty="0">
                          <a:effectLst/>
                        </a:rPr>
                        <a:t>Physique-chimie et mathématiques</a:t>
                      </a:r>
                    </a:p>
                    <a:p>
                      <a:pPr marL="285750" indent="-285750">
                        <a:buFont typeface="Arial" panose="020B0604020202020204" pitchFamily="34" charset="0"/>
                        <a:buChar char="•"/>
                      </a:pPr>
                      <a:r>
                        <a:rPr lang="fr-FR" sz="1400" kern="1200" dirty="0">
                          <a:effectLst/>
                        </a:rPr>
                        <a:t>Biochimie-biologie</a:t>
                      </a:r>
                    </a:p>
                    <a:p>
                      <a:pPr marL="285750" indent="-285750">
                        <a:buFont typeface="Arial" panose="020B0604020202020204" pitchFamily="34" charset="0"/>
                        <a:buChar char="•"/>
                      </a:pPr>
                      <a:r>
                        <a:rPr lang="fr-FR" sz="1400" kern="1200" dirty="0">
                          <a:effectLst/>
                        </a:rPr>
                        <a:t>Biotechnologie </a:t>
                      </a:r>
                      <a:r>
                        <a:rPr lang="fr-FR" sz="1400" b="1" u="sng" kern="1200" dirty="0">
                          <a:effectLst/>
                        </a:rPr>
                        <a:t>ou</a:t>
                      </a:r>
                      <a:r>
                        <a:rPr lang="fr-FR" sz="1400" kern="1200" dirty="0">
                          <a:effectLst/>
                        </a:rPr>
                        <a:t> sciences physiques et chimiques en laboratoire</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Physique-chimie et mathématiques</a:t>
                      </a:r>
                    </a:p>
                    <a:p>
                      <a:pPr marL="285750" indent="-285750">
                        <a:buFont typeface="Arial" panose="020B0604020202020204" pitchFamily="34" charset="0"/>
                        <a:buChar char="•"/>
                      </a:pPr>
                      <a:r>
                        <a:rPr lang="fr-FR" sz="1400" kern="1200" dirty="0">
                          <a:effectLst/>
                        </a:rPr>
                        <a:t>Biochimie-biologie-biotechnologie </a:t>
                      </a:r>
                      <a:r>
                        <a:rPr lang="fr-FR" sz="1400" b="1" u="sng" kern="1200" dirty="0">
                          <a:effectLst/>
                        </a:rPr>
                        <a:t>ou</a:t>
                      </a:r>
                      <a:r>
                        <a:rPr lang="fr-FR" sz="1400" kern="1200" dirty="0">
                          <a:effectLst/>
                        </a:rPr>
                        <a:t> sciences physiques et chimiques en laboratoire</a:t>
                      </a:r>
                      <a:endParaRPr lang="fr-FR" sz="1400" b="0" dirty="0"/>
                    </a:p>
                  </a:txBody>
                  <a:tcPr marL="91446" marR="91446" marT="45716" marB="45716"/>
                </a:tc>
                <a:extLst>
                  <a:ext uri="{0D108BD9-81ED-4DB2-BD59-A6C34878D82A}">
                    <a16:rowId xmlns:a16="http://schemas.microsoft.com/office/drawing/2014/main" val="10005"/>
                  </a:ext>
                </a:extLst>
              </a:tr>
              <a:tr h="518151">
                <a:tc>
                  <a:txBody>
                    <a:bodyPr/>
                    <a:lstStyle/>
                    <a:p>
                      <a:r>
                        <a:rPr lang="fr-FR" sz="1400" b="1" dirty="0"/>
                        <a:t>STD2A</a:t>
                      </a:r>
                    </a:p>
                  </a:txBody>
                  <a:tcPr marL="91446" marR="91446" marT="45716" marB="45716"/>
                </a:tc>
                <a:tc>
                  <a:txBody>
                    <a:bodyPr/>
                    <a:lstStyle/>
                    <a:p>
                      <a:pPr marL="285750" indent="-285750">
                        <a:buFont typeface="Arial" panose="020B0604020202020204" pitchFamily="34" charset="0"/>
                        <a:buChar char="•"/>
                      </a:pPr>
                      <a:r>
                        <a:rPr lang="fr-FR" sz="1400" kern="1200" dirty="0">
                          <a:effectLst/>
                        </a:rPr>
                        <a:t>Outils et langages numériques</a:t>
                      </a:r>
                    </a:p>
                    <a:p>
                      <a:pPr marL="285750" indent="-285750">
                        <a:buFont typeface="Arial" panose="020B0604020202020204" pitchFamily="34" charset="0"/>
                        <a:buChar char="•"/>
                      </a:pPr>
                      <a:r>
                        <a:rPr lang="fr-FR" sz="1400" kern="1200" dirty="0">
                          <a:effectLst/>
                        </a:rPr>
                        <a:t>Design et métiers d’art</a:t>
                      </a:r>
                      <a:endParaRPr lang="fr-FR" sz="1400" b="0" dirty="0"/>
                    </a:p>
                  </a:txBody>
                  <a:tcPr marL="91446" marR="91446" marT="45716" marB="45716"/>
                </a:tc>
                <a:tc>
                  <a:txBody>
                    <a:bodyPr/>
                    <a:lstStyle/>
                    <a:p>
                      <a:pPr marL="285750" indent="-285750">
                        <a:buFont typeface="Arial" panose="020B0604020202020204" pitchFamily="34" charset="0"/>
                        <a:buChar char="•"/>
                      </a:pPr>
                      <a:r>
                        <a:rPr lang="fr-FR" sz="1400" kern="1200" dirty="0">
                          <a:effectLst/>
                        </a:rPr>
                        <a:t>Analyse et méthodes en design</a:t>
                      </a:r>
                    </a:p>
                    <a:p>
                      <a:pPr marL="285750" indent="-285750">
                        <a:buFont typeface="Arial" panose="020B0604020202020204" pitchFamily="34" charset="0"/>
                        <a:buChar char="•"/>
                      </a:pPr>
                      <a:r>
                        <a:rPr lang="fr-FR" sz="1400" kern="1200" dirty="0">
                          <a:effectLst/>
                        </a:rPr>
                        <a:t>Conception et création en design et métiers d’art</a:t>
                      </a:r>
                      <a:endParaRPr lang="fr-FR" sz="1400" b="0" dirty="0"/>
                    </a:p>
                  </a:txBody>
                  <a:tcPr marL="91446" marR="91446" marT="45716" marB="45716"/>
                </a:tc>
                <a:extLst>
                  <a:ext uri="{0D108BD9-81ED-4DB2-BD59-A6C34878D82A}">
                    <a16:rowId xmlns:a16="http://schemas.microsoft.com/office/drawing/2014/main" val="10006"/>
                  </a:ext>
                </a:extLst>
              </a:tr>
            </a:tbl>
          </a:graphicData>
        </a:graphic>
      </p:graphicFrame>
      <p:sp>
        <p:nvSpPr>
          <p:cNvPr id="5" name="Ellipse 4">
            <a:extLst>
              <a:ext uri="{FF2B5EF4-FFF2-40B4-BE49-F238E27FC236}">
                <a16:creationId xmlns:a16="http://schemas.microsoft.com/office/drawing/2014/main" id="{C31A05AB-817B-4930-93FF-E7537220E2D8}"/>
              </a:ext>
            </a:extLst>
          </p:cNvPr>
          <p:cNvSpPr/>
          <p:nvPr/>
        </p:nvSpPr>
        <p:spPr>
          <a:xfrm>
            <a:off x="4491037" y="522187"/>
            <a:ext cx="1336675" cy="431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2000" b="1" dirty="0"/>
              <a:t>En 1</a:t>
            </a:r>
            <a:r>
              <a:rPr lang="fr-FR" sz="2000" b="1" baseline="30000" dirty="0"/>
              <a:t>re</a:t>
            </a:r>
            <a:endParaRPr lang="fr-FR" sz="2000" b="1" dirty="0"/>
          </a:p>
        </p:txBody>
      </p:sp>
      <p:sp>
        <p:nvSpPr>
          <p:cNvPr id="6" name="Ellipse 5">
            <a:extLst>
              <a:ext uri="{FF2B5EF4-FFF2-40B4-BE49-F238E27FC236}">
                <a16:creationId xmlns:a16="http://schemas.microsoft.com/office/drawing/2014/main" id="{2BF6B223-0D58-46A5-9875-E62A7E2BC591}"/>
              </a:ext>
            </a:extLst>
          </p:cNvPr>
          <p:cNvSpPr/>
          <p:nvPr/>
        </p:nvSpPr>
        <p:spPr>
          <a:xfrm>
            <a:off x="10601325" y="452337"/>
            <a:ext cx="1406525" cy="51911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2000" b="1" dirty="0"/>
              <a:t>En </a:t>
            </a:r>
            <a:r>
              <a:rPr lang="fr-FR" sz="2000" b="1" dirty="0" err="1"/>
              <a:t>T</a:t>
            </a:r>
            <a:r>
              <a:rPr lang="fr-FR" sz="2000" b="1" baseline="30000" dirty="0" err="1"/>
              <a:t>le</a:t>
            </a:r>
            <a:endParaRPr lang="fr-FR" sz="2000" b="1" dirty="0"/>
          </a:p>
        </p:txBody>
      </p:sp>
    </p:spTree>
    <p:extLst>
      <p:ext uri="{BB962C8B-B14F-4D97-AF65-F5344CB8AC3E}">
        <p14:creationId xmlns:p14="http://schemas.microsoft.com/office/powerpoint/2010/main" val="417348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9388FD-CE84-4CB2-938B-4AE1D4E6CC81}"/>
              </a:ext>
            </a:extLst>
          </p:cNvPr>
          <p:cNvSpPr/>
          <p:nvPr/>
        </p:nvSpPr>
        <p:spPr>
          <a:xfrm>
            <a:off x="2307771" y="-1"/>
            <a:ext cx="478972" cy="6840000"/>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1314CDCB-104B-46E0-AF8F-01606A766E21}"/>
              </a:ext>
            </a:extLst>
          </p:cNvPr>
          <p:cNvSpPr/>
          <p:nvPr/>
        </p:nvSpPr>
        <p:spPr>
          <a:xfrm>
            <a:off x="2307771" y="18001"/>
            <a:ext cx="478972" cy="684000"/>
          </a:xfrm>
          <a:prstGeom prst="rect">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E0F5457C-CC71-4EDD-A8C7-FDA5E5757E59}"/>
              </a:ext>
            </a:extLst>
          </p:cNvPr>
          <p:cNvSpPr txBox="1"/>
          <p:nvPr/>
        </p:nvSpPr>
        <p:spPr>
          <a:xfrm>
            <a:off x="2786743" y="212516"/>
            <a:ext cx="8270213" cy="369332"/>
          </a:xfrm>
          <a:prstGeom prst="rect">
            <a:avLst/>
          </a:prstGeom>
          <a:noFill/>
        </p:spPr>
        <p:txBody>
          <a:bodyPr wrap="none" rtlCol="0">
            <a:spAutoFit/>
          </a:bodyPr>
          <a:lstStyle/>
          <a:p>
            <a:r>
              <a:rPr lang="fr-FR" b="1" dirty="0">
                <a:solidFill>
                  <a:srgbClr val="7030A0"/>
                </a:solidFill>
              </a:rPr>
              <a:t>Contrôle continu : moyenne des bulletins (sans coefficient) de 1</a:t>
            </a:r>
            <a:r>
              <a:rPr lang="fr-FR" b="1" baseline="30000" dirty="0">
                <a:solidFill>
                  <a:srgbClr val="7030A0"/>
                </a:solidFill>
              </a:rPr>
              <a:t>ère</a:t>
            </a:r>
            <a:r>
              <a:rPr lang="fr-FR" b="1" dirty="0">
                <a:solidFill>
                  <a:srgbClr val="7030A0"/>
                </a:solidFill>
              </a:rPr>
              <a:t> et </a:t>
            </a:r>
            <a:r>
              <a:rPr lang="fr-FR" b="1" dirty="0" err="1">
                <a:solidFill>
                  <a:srgbClr val="7030A0"/>
                </a:solidFill>
              </a:rPr>
              <a:t>T</a:t>
            </a:r>
            <a:r>
              <a:rPr lang="fr-FR" b="1" baseline="30000" dirty="0" err="1">
                <a:solidFill>
                  <a:srgbClr val="7030A0"/>
                </a:solidFill>
              </a:rPr>
              <a:t>le</a:t>
            </a:r>
            <a:r>
              <a:rPr lang="fr-FR" b="1" dirty="0">
                <a:solidFill>
                  <a:srgbClr val="7030A0"/>
                </a:solidFill>
              </a:rPr>
              <a:t>  </a:t>
            </a:r>
          </a:p>
        </p:txBody>
      </p:sp>
      <p:sp>
        <p:nvSpPr>
          <p:cNvPr id="7" name="Rectangle 6">
            <a:extLst>
              <a:ext uri="{FF2B5EF4-FFF2-40B4-BE49-F238E27FC236}">
                <a16:creationId xmlns:a16="http://schemas.microsoft.com/office/drawing/2014/main" id="{EDEAACC6-1E4A-4096-82E1-E2D38E626CD4}"/>
              </a:ext>
            </a:extLst>
          </p:cNvPr>
          <p:cNvSpPr/>
          <p:nvPr/>
        </p:nvSpPr>
        <p:spPr>
          <a:xfrm>
            <a:off x="2307771" y="702001"/>
            <a:ext cx="478972" cy="342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solidFill>
                  <a:schemeClr val="bg1"/>
                </a:solidFill>
              </a:rPr>
              <a:t>5%</a:t>
            </a:r>
          </a:p>
        </p:txBody>
      </p:sp>
      <p:sp>
        <p:nvSpPr>
          <p:cNvPr id="8" name="Rectangle 7">
            <a:extLst>
              <a:ext uri="{FF2B5EF4-FFF2-40B4-BE49-F238E27FC236}">
                <a16:creationId xmlns:a16="http://schemas.microsoft.com/office/drawing/2014/main" id="{D61DE1FE-BB78-4D9C-910C-E8CD79810313}"/>
              </a:ext>
            </a:extLst>
          </p:cNvPr>
          <p:cNvSpPr/>
          <p:nvPr/>
        </p:nvSpPr>
        <p:spPr>
          <a:xfrm>
            <a:off x="2307771" y="1044001"/>
            <a:ext cx="478972" cy="342000"/>
          </a:xfrm>
          <a:prstGeom prst="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9" name="Rectangle 8">
            <a:extLst>
              <a:ext uri="{FF2B5EF4-FFF2-40B4-BE49-F238E27FC236}">
                <a16:creationId xmlns:a16="http://schemas.microsoft.com/office/drawing/2014/main" id="{989D05A6-64D3-4307-9683-B5896BA69BF1}"/>
              </a:ext>
            </a:extLst>
          </p:cNvPr>
          <p:cNvSpPr/>
          <p:nvPr/>
        </p:nvSpPr>
        <p:spPr>
          <a:xfrm>
            <a:off x="2307771" y="1378631"/>
            <a:ext cx="478972" cy="342000"/>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10" name="Rectangle 9">
            <a:extLst>
              <a:ext uri="{FF2B5EF4-FFF2-40B4-BE49-F238E27FC236}">
                <a16:creationId xmlns:a16="http://schemas.microsoft.com/office/drawing/2014/main" id="{1064BD23-70CB-4161-8B01-1B950B9B6F99}"/>
              </a:ext>
            </a:extLst>
          </p:cNvPr>
          <p:cNvSpPr/>
          <p:nvPr/>
        </p:nvSpPr>
        <p:spPr>
          <a:xfrm>
            <a:off x="2307771" y="1720631"/>
            <a:ext cx="478972" cy="342000"/>
          </a:xfrm>
          <a:prstGeom prst="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11" name="Rectangle 10">
            <a:extLst>
              <a:ext uri="{FF2B5EF4-FFF2-40B4-BE49-F238E27FC236}">
                <a16:creationId xmlns:a16="http://schemas.microsoft.com/office/drawing/2014/main" id="{8E873497-5B41-4F76-8C7A-C59A825A1015}"/>
              </a:ext>
            </a:extLst>
          </p:cNvPr>
          <p:cNvSpPr/>
          <p:nvPr/>
        </p:nvSpPr>
        <p:spPr>
          <a:xfrm>
            <a:off x="2307771" y="2055261"/>
            <a:ext cx="478972" cy="342000"/>
          </a:xfrm>
          <a:prstGeom prst="rect">
            <a:avLst/>
          </a:prstGeom>
          <a:solidFill>
            <a:srgbClr val="92D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12" name="Rectangle 11">
            <a:extLst>
              <a:ext uri="{FF2B5EF4-FFF2-40B4-BE49-F238E27FC236}">
                <a16:creationId xmlns:a16="http://schemas.microsoft.com/office/drawing/2014/main" id="{7FC38433-1764-4A88-8C06-45A6252214F1}"/>
              </a:ext>
            </a:extLst>
          </p:cNvPr>
          <p:cNvSpPr/>
          <p:nvPr/>
        </p:nvSpPr>
        <p:spPr>
          <a:xfrm>
            <a:off x="2307771" y="2397261"/>
            <a:ext cx="478972" cy="342000"/>
          </a:xfrm>
          <a:prstGeom prst="rect">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13" name="ZoneTexte 12">
            <a:extLst>
              <a:ext uri="{FF2B5EF4-FFF2-40B4-BE49-F238E27FC236}">
                <a16:creationId xmlns:a16="http://schemas.microsoft.com/office/drawing/2014/main" id="{DCE3C8F0-8F40-4A00-9C5F-F9B2DE2E0AE8}"/>
              </a:ext>
            </a:extLst>
          </p:cNvPr>
          <p:cNvSpPr txBox="1"/>
          <p:nvPr/>
        </p:nvSpPr>
        <p:spPr>
          <a:xfrm>
            <a:off x="2786743" y="704480"/>
            <a:ext cx="7252306" cy="369332"/>
          </a:xfrm>
          <a:prstGeom prst="rect">
            <a:avLst/>
          </a:prstGeom>
          <a:noFill/>
        </p:spPr>
        <p:txBody>
          <a:bodyPr wrap="none" rtlCol="0">
            <a:spAutoFit/>
          </a:bodyPr>
          <a:lstStyle/>
          <a:p>
            <a:r>
              <a:rPr lang="fr-FR" b="1" dirty="0">
                <a:solidFill>
                  <a:srgbClr val="002060"/>
                </a:solidFill>
              </a:rPr>
              <a:t>Contrôle continu : épreuve commune de Histoire-Géographie  </a:t>
            </a:r>
          </a:p>
        </p:txBody>
      </p:sp>
      <p:sp>
        <p:nvSpPr>
          <p:cNvPr id="14" name="ZoneTexte 13">
            <a:extLst>
              <a:ext uri="{FF2B5EF4-FFF2-40B4-BE49-F238E27FC236}">
                <a16:creationId xmlns:a16="http://schemas.microsoft.com/office/drawing/2014/main" id="{EEE2DC0B-821B-4196-A04F-09A7A6E5A0CB}"/>
              </a:ext>
            </a:extLst>
          </p:cNvPr>
          <p:cNvSpPr txBox="1"/>
          <p:nvPr/>
        </p:nvSpPr>
        <p:spPr>
          <a:xfrm>
            <a:off x="2786743" y="1045383"/>
            <a:ext cx="6989414" cy="369332"/>
          </a:xfrm>
          <a:prstGeom prst="rect">
            <a:avLst/>
          </a:prstGeom>
          <a:noFill/>
        </p:spPr>
        <p:txBody>
          <a:bodyPr wrap="none" rtlCol="0">
            <a:spAutoFit/>
          </a:bodyPr>
          <a:lstStyle/>
          <a:p>
            <a:r>
              <a:rPr lang="fr-FR" b="1" dirty="0">
                <a:solidFill>
                  <a:srgbClr val="0070C0"/>
                </a:solidFill>
              </a:rPr>
              <a:t>Contrôle continu : épreuve commune de Langue Vivante A  </a:t>
            </a:r>
          </a:p>
        </p:txBody>
      </p:sp>
      <p:sp>
        <p:nvSpPr>
          <p:cNvPr id="15" name="ZoneTexte 14">
            <a:extLst>
              <a:ext uri="{FF2B5EF4-FFF2-40B4-BE49-F238E27FC236}">
                <a16:creationId xmlns:a16="http://schemas.microsoft.com/office/drawing/2014/main" id="{83CDF9C3-26E8-49DB-9628-6CDFB67B3E3C}"/>
              </a:ext>
            </a:extLst>
          </p:cNvPr>
          <p:cNvSpPr txBox="1"/>
          <p:nvPr/>
        </p:nvSpPr>
        <p:spPr>
          <a:xfrm>
            <a:off x="2786743" y="1351014"/>
            <a:ext cx="6886822" cy="369332"/>
          </a:xfrm>
          <a:prstGeom prst="rect">
            <a:avLst/>
          </a:prstGeom>
          <a:noFill/>
        </p:spPr>
        <p:txBody>
          <a:bodyPr wrap="none" rtlCol="0">
            <a:spAutoFit/>
          </a:bodyPr>
          <a:lstStyle/>
          <a:p>
            <a:r>
              <a:rPr lang="fr-FR" b="1" dirty="0">
                <a:solidFill>
                  <a:srgbClr val="00B0F0"/>
                </a:solidFill>
              </a:rPr>
              <a:t>Contrôle continu : épreuve commune de Langue Vivante B  </a:t>
            </a:r>
          </a:p>
        </p:txBody>
      </p:sp>
      <p:sp>
        <p:nvSpPr>
          <p:cNvPr id="16" name="ZoneTexte 15">
            <a:extLst>
              <a:ext uri="{FF2B5EF4-FFF2-40B4-BE49-F238E27FC236}">
                <a16:creationId xmlns:a16="http://schemas.microsoft.com/office/drawing/2014/main" id="{48E65562-EAA1-448F-B7B5-82F9C4DF1F15}"/>
              </a:ext>
            </a:extLst>
          </p:cNvPr>
          <p:cNvSpPr txBox="1"/>
          <p:nvPr/>
        </p:nvSpPr>
        <p:spPr>
          <a:xfrm>
            <a:off x="2786743" y="1691917"/>
            <a:ext cx="7925568" cy="369332"/>
          </a:xfrm>
          <a:prstGeom prst="rect">
            <a:avLst/>
          </a:prstGeom>
          <a:noFill/>
        </p:spPr>
        <p:txBody>
          <a:bodyPr wrap="none" rtlCol="0">
            <a:spAutoFit/>
          </a:bodyPr>
          <a:lstStyle/>
          <a:p>
            <a:r>
              <a:rPr lang="fr-FR" b="1" dirty="0">
                <a:solidFill>
                  <a:srgbClr val="00B050"/>
                </a:solidFill>
              </a:rPr>
              <a:t>Contrôle continu : épreuve commune d’Enseignement scientifique  </a:t>
            </a:r>
          </a:p>
        </p:txBody>
      </p:sp>
      <p:sp>
        <p:nvSpPr>
          <p:cNvPr id="17" name="ZoneTexte 16">
            <a:extLst>
              <a:ext uri="{FF2B5EF4-FFF2-40B4-BE49-F238E27FC236}">
                <a16:creationId xmlns:a16="http://schemas.microsoft.com/office/drawing/2014/main" id="{BFBF73F5-B5EE-4590-A3AE-2A560677778F}"/>
              </a:ext>
            </a:extLst>
          </p:cNvPr>
          <p:cNvSpPr txBox="1"/>
          <p:nvPr/>
        </p:nvSpPr>
        <p:spPr>
          <a:xfrm>
            <a:off x="2786743" y="2053594"/>
            <a:ext cx="5227713" cy="369332"/>
          </a:xfrm>
          <a:prstGeom prst="rect">
            <a:avLst/>
          </a:prstGeom>
          <a:noFill/>
        </p:spPr>
        <p:txBody>
          <a:bodyPr wrap="none" rtlCol="0">
            <a:spAutoFit/>
          </a:bodyPr>
          <a:lstStyle/>
          <a:p>
            <a:r>
              <a:rPr lang="fr-FR" b="1" dirty="0">
                <a:solidFill>
                  <a:srgbClr val="92D050"/>
                </a:solidFill>
              </a:rPr>
              <a:t>Contrôle continu : épreuve commune d’E.P.S.</a:t>
            </a:r>
          </a:p>
        </p:txBody>
      </p:sp>
      <p:sp>
        <p:nvSpPr>
          <p:cNvPr id="18" name="ZoneTexte 17">
            <a:extLst>
              <a:ext uri="{FF2B5EF4-FFF2-40B4-BE49-F238E27FC236}">
                <a16:creationId xmlns:a16="http://schemas.microsoft.com/office/drawing/2014/main" id="{BD87A5F1-8583-467E-8385-0C7AB5C60B73}"/>
              </a:ext>
            </a:extLst>
          </p:cNvPr>
          <p:cNvSpPr txBox="1"/>
          <p:nvPr/>
        </p:nvSpPr>
        <p:spPr>
          <a:xfrm>
            <a:off x="2786743" y="2394497"/>
            <a:ext cx="8331127" cy="369332"/>
          </a:xfrm>
          <a:prstGeom prst="rect">
            <a:avLst/>
          </a:prstGeom>
          <a:noFill/>
          <a:effectLst>
            <a:outerShdw blurRad="50800" dist="38100" dir="2700000" algn="tl" rotWithShape="0">
              <a:prstClr val="black">
                <a:alpha val="40000"/>
              </a:prstClr>
            </a:outerShdw>
          </a:effectLst>
        </p:spPr>
        <p:txBody>
          <a:bodyPr wrap="none" rtlCol="0">
            <a:spAutoFit/>
          </a:bodyPr>
          <a:lstStyle/>
          <a:p>
            <a:r>
              <a:rPr lang="fr-FR" b="1" dirty="0">
                <a:solidFill>
                  <a:srgbClr val="FFFF00"/>
                </a:solidFill>
              </a:rPr>
              <a:t>Contrôle continu : épreuve commune de Spécialité (abandonnée en </a:t>
            </a:r>
            <a:r>
              <a:rPr lang="fr-FR" b="1" dirty="0" err="1">
                <a:solidFill>
                  <a:srgbClr val="FFFF00"/>
                </a:solidFill>
              </a:rPr>
              <a:t>Tle</a:t>
            </a:r>
            <a:r>
              <a:rPr lang="fr-FR" b="1" dirty="0">
                <a:solidFill>
                  <a:srgbClr val="FFFF00"/>
                </a:solidFill>
              </a:rPr>
              <a:t> )</a:t>
            </a:r>
          </a:p>
        </p:txBody>
      </p:sp>
      <p:sp>
        <p:nvSpPr>
          <p:cNvPr id="19" name="Rectangle 18">
            <a:extLst>
              <a:ext uri="{FF2B5EF4-FFF2-40B4-BE49-F238E27FC236}">
                <a16:creationId xmlns:a16="http://schemas.microsoft.com/office/drawing/2014/main" id="{6DEB1764-030D-4B43-80A8-1EF0346ADFAB}"/>
              </a:ext>
            </a:extLst>
          </p:cNvPr>
          <p:cNvSpPr/>
          <p:nvPr/>
        </p:nvSpPr>
        <p:spPr>
          <a:xfrm>
            <a:off x="2307771" y="2715461"/>
            <a:ext cx="478972" cy="342000"/>
          </a:xfrm>
          <a:prstGeom prst="rect">
            <a:avLst/>
          </a:prstGeom>
          <a:solidFill>
            <a:srgbClr val="FFC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20" name="Rectangle 19">
            <a:extLst>
              <a:ext uri="{FF2B5EF4-FFF2-40B4-BE49-F238E27FC236}">
                <a16:creationId xmlns:a16="http://schemas.microsoft.com/office/drawing/2014/main" id="{55DCEC97-8BDB-49C3-B26A-3CD78362010C}"/>
              </a:ext>
            </a:extLst>
          </p:cNvPr>
          <p:cNvSpPr/>
          <p:nvPr/>
        </p:nvSpPr>
        <p:spPr>
          <a:xfrm>
            <a:off x="2307771" y="3057461"/>
            <a:ext cx="478972" cy="342000"/>
          </a:xfrm>
          <a:prstGeom prst="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5%</a:t>
            </a:r>
          </a:p>
        </p:txBody>
      </p:sp>
      <p:sp>
        <p:nvSpPr>
          <p:cNvPr id="21" name="ZoneTexte 20">
            <a:extLst>
              <a:ext uri="{FF2B5EF4-FFF2-40B4-BE49-F238E27FC236}">
                <a16:creationId xmlns:a16="http://schemas.microsoft.com/office/drawing/2014/main" id="{994F5E02-49D7-4159-91D8-CEB8D788E03A}"/>
              </a:ext>
            </a:extLst>
          </p:cNvPr>
          <p:cNvSpPr txBox="1"/>
          <p:nvPr/>
        </p:nvSpPr>
        <p:spPr>
          <a:xfrm>
            <a:off x="2813994" y="2701795"/>
            <a:ext cx="4083169" cy="369332"/>
          </a:xfrm>
          <a:prstGeom prst="rect">
            <a:avLst/>
          </a:prstGeom>
          <a:noFill/>
        </p:spPr>
        <p:txBody>
          <a:bodyPr wrap="none" rtlCol="0">
            <a:spAutoFit/>
          </a:bodyPr>
          <a:lstStyle/>
          <a:p>
            <a:r>
              <a:rPr lang="fr-FR" b="1" dirty="0">
                <a:solidFill>
                  <a:srgbClr val="FFC000"/>
                </a:solidFill>
              </a:rPr>
              <a:t>Epreuve anticipée : français - écrit </a:t>
            </a:r>
          </a:p>
        </p:txBody>
      </p:sp>
      <p:sp>
        <p:nvSpPr>
          <p:cNvPr id="22" name="ZoneTexte 21">
            <a:extLst>
              <a:ext uri="{FF2B5EF4-FFF2-40B4-BE49-F238E27FC236}">
                <a16:creationId xmlns:a16="http://schemas.microsoft.com/office/drawing/2014/main" id="{D042E231-E4C0-4C26-8D73-8A4565D18D65}"/>
              </a:ext>
            </a:extLst>
          </p:cNvPr>
          <p:cNvSpPr txBox="1"/>
          <p:nvPr/>
        </p:nvSpPr>
        <p:spPr>
          <a:xfrm>
            <a:off x="2813994" y="3042698"/>
            <a:ext cx="3954929" cy="369332"/>
          </a:xfrm>
          <a:prstGeom prst="rect">
            <a:avLst/>
          </a:prstGeom>
          <a:noFill/>
        </p:spPr>
        <p:txBody>
          <a:bodyPr wrap="none" rtlCol="0">
            <a:spAutoFit/>
          </a:bodyPr>
          <a:lstStyle/>
          <a:p>
            <a:r>
              <a:rPr lang="fr-FR" b="1" dirty="0">
                <a:solidFill>
                  <a:srgbClr val="FF0000"/>
                </a:solidFill>
              </a:rPr>
              <a:t>Epreuve anticipée : français - oral</a:t>
            </a:r>
          </a:p>
        </p:txBody>
      </p:sp>
      <p:sp>
        <p:nvSpPr>
          <p:cNvPr id="23" name="Rectangle 22">
            <a:extLst>
              <a:ext uri="{FF2B5EF4-FFF2-40B4-BE49-F238E27FC236}">
                <a16:creationId xmlns:a16="http://schemas.microsoft.com/office/drawing/2014/main" id="{6315B3C9-5854-4F65-BB07-630176097867}"/>
              </a:ext>
            </a:extLst>
          </p:cNvPr>
          <p:cNvSpPr/>
          <p:nvPr/>
        </p:nvSpPr>
        <p:spPr>
          <a:xfrm>
            <a:off x="2307771" y="3405591"/>
            <a:ext cx="478972" cy="547200"/>
          </a:xfrm>
          <a:prstGeom prst="rect">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8%</a:t>
            </a:r>
          </a:p>
        </p:txBody>
      </p:sp>
      <p:sp>
        <p:nvSpPr>
          <p:cNvPr id="24" name="ZoneTexte 23">
            <a:extLst>
              <a:ext uri="{FF2B5EF4-FFF2-40B4-BE49-F238E27FC236}">
                <a16:creationId xmlns:a16="http://schemas.microsoft.com/office/drawing/2014/main" id="{8213DCC5-715C-496D-BA67-3683EB00ECBB}"/>
              </a:ext>
            </a:extLst>
          </p:cNvPr>
          <p:cNvSpPr txBox="1"/>
          <p:nvPr/>
        </p:nvSpPr>
        <p:spPr>
          <a:xfrm>
            <a:off x="2773118" y="3498293"/>
            <a:ext cx="3256020" cy="369332"/>
          </a:xfrm>
          <a:prstGeom prst="rect">
            <a:avLst/>
          </a:prstGeom>
          <a:noFill/>
        </p:spPr>
        <p:txBody>
          <a:bodyPr wrap="none" rtlCol="0">
            <a:spAutoFit/>
          </a:bodyPr>
          <a:lstStyle/>
          <a:p>
            <a:r>
              <a:rPr lang="fr-FR" b="1" dirty="0">
                <a:solidFill>
                  <a:srgbClr val="7030A0"/>
                </a:solidFill>
              </a:rPr>
              <a:t>Epreuve finale : philosophie</a:t>
            </a:r>
          </a:p>
        </p:txBody>
      </p:sp>
      <p:sp>
        <p:nvSpPr>
          <p:cNvPr id="25" name="Rectangle 24">
            <a:extLst>
              <a:ext uri="{FF2B5EF4-FFF2-40B4-BE49-F238E27FC236}">
                <a16:creationId xmlns:a16="http://schemas.microsoft.com/office/drawing/2014/main" id="{1BDCDDC6-F4D2-43C6-AE91-0B22DDA85C58}"/>
              </a:ext>
            </a:extLst>
          </p:cNvPr>
          <p:cNvSpPr/>
          <p:nvPr/>
        </p:nvSpPr>
        <p:spPr>
          <a:xfrm>
            <a:off x="2307771" y="3952791"/>
            <a:ext cx="478972" cy="6840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10%</a:t>
            </a:r>
          </a:p>
        </p:txBody>
      </p:sp>
      <p:sp>
        <p:nvSpPr>
          <p:cNvPr id="26" name="ZoneTexte 25">
            <a:extLst>
              <a:ext uri="{FF2B5EF4-FFF2-40B4-BE49-F238E27FC236}">
                <a16:creationId xmlns:a16="http://schemas.microsoft.com/office/drawing/2014/main" id="{E9D30FFB-B86F-4032-A1C8-B38F1ABBC3E9}"/>
              </a:ext>
            </a:extLst>
          </p:cNvPr>
          <p:cNvSpPr txBox="1"/>
          <p:nvPr/>
        </p:nvSpPr>
        <p:spPr>
          <a:xfrm>
            <a:off x="2786743" y="4133925"/>
            <a:ext cx="2855269" cy="369332"/>
          </a:xfrm>
          <a:prstGeom prst="rect">
            <a:avLst/>
          </a:prstGeom>
          <a:noFill/>
        </p:spPr>
        <p:txBody>
          <a:bodyPr wrap="none" rtlCol="0">
            <a:spAutoFit/>
          </a:bodyPr>
          <a:lstStyle/>
          <a:p>
            <a:r>
              <a:rPr lang="fr-FR" b="1" dirty="0">
                <a:solidFill>
                  <a:srgbClr val="002060"/>
                </a:solidFill>
              </a:rPr>
              <a:t>Epreuve orale terminale</a:t>
            </a:r>
          </a:p>
        </p:txBody>
      </p:sp>
      <p:sp>
        <p:nvSpPr>
          <p:cNvPr id="27" name="Rectangle 26">
            <a:extLst>
              <a:ext uri="{FF2B5EF4-FFF2-40B4-BE49-F238E27FC236}">
                <a16:creationId xmlns:a16="http://schemas.microsoft.com/office/drawing/2014/main" id="{771DEB62-36B2-4F25-B95D-1F4129CCCA18}"/>
              </a:ext>
            </a:extLst>
          </p:cNvPr>
          <p:cNvSpPr/>
          <p:nvPr/>
        </p:nvSpPr>
        <p:spPr>
          <a:xfrm>
            <a:off x="2307771" y="4646012"/>
            <a:ext cx="478972" cy="1094400"/>
          </a:xfrm>
          <a:prstGeom prst="rect">
            <a:avLst/>
          </a:prstGeom>
          <a:solidFill>
            <a:srgbClr val="00B0F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16%</a:t>
            </a:r>
          </a:p>
        </p:txBody>
      </p:sp>
      <p:sp>
        <p:nvSpPr>
          <p:cNvPr id="28" name="Rectangle 27">
            <a:extLst>
              <a:ext uri="{FF2B5EF4-FFF2-40B4-BE49-F238E27FC236}">
                <a16:creationId xmlns:a16="http://schemas.microsoft.com/office/drawing/2014/main" id="{F943AFB0-F5C5-4FA1-A8D8-71034048F4A7}"/>
              </a:ext>
            </a:extLst>
          </p:cNvPr>
          <p:cNvSpPr/>
          <p:nvPr/>
        </p:nvSpPr>
        <p:spPr>
          <a:xfrm>
            <a:off x="2307771" y="5739819"/>
            <a:ext cx="478972" cy="1094400"/>
          </a:xfrm>
          <a:prstGeom prst="rect">
            <a:avLst/>
          </a:prstGeom>
          <a:solidFill>
            <a:srgbClr val="00B05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16%</a:t>
            </a:r>
          </a:p>
        </p:txBody>
      </p:sp>
      <p:sp>
        <p:nvSpPr>
          <p:cNvPr id="29" name="ZoneTexte 28">
            <a:extLst>
              <a:ext uri="{FF2B5EF4-FFF2-40B4-BE49-F238E27FC236}">
                <a16:creationId xmlns:a16="http://schemas.microsoft.com/office/drawing/2014/main" id="{A8A61889-AC5B-45C3-B1BC-8F77B09C634B}"/>
              </a:ext>
            </a:extLst>
          </p:cNvPr>
          <p:cNvSpPr txBox="1"/>
          <p:nvPr/>
        </p:nvSpPr>
        <p:spPr>
          <a:xfrm>
            <a:off x="2793285" y="4991331"/>
            <a:ext cx="2901756" cy="369332"/>
          </a:xfrm>
          <a:prstGeom prst="rect">
            <a:avLst/>
          </a:prstGeom>
          <a:noFill/>
        </p:spPr>
        <p:txBody>
          <a:bodyPr wrap="none" rtlCol="0">
            <a:spAutoFit/>
          </a:bodyPr>
          <a:lstStyle/>
          <a:p>
            <a:r>
              <a:rPr lang="fr-FR" b="1" dirty="0">
                <a:solidFill>
                  <a:srgbClr val="00B0F0"/>
                </a:solidFill>
              </a:rPr>
              <a:t>Épreuve de spécialité 1</a:t>
            </a:r>
          </a:p>
        </p:txBody>
      </p:sp>
      <p:sp>
        <p:nvSpPr>
          <p:cNvPr id="30" name="ZoneTexte 29">
            <a:extLst>
              <a:ext uri="{FF2B5EF4-FFF2-40B4-BE49-F238E27FC236}">
                <a16:creationId xmlns:a16="http://schemas.microsoft.com/office/drawing/2014/main" id="{B43F64E2-3849-46B0-A759-DF9D0554EBF0}"/>
              </a:ext>
            </a:extLst>
          </p:cNvPr>
          <p:cNvSpPr txBox="1"/>
          <p:nvPr/>
        </p:nvSpPr>
        <p:spPr>
          <a:xfrm>
            <a:off x="2813994" y="6151124"/>
            <a:ext cx="2901756" cy="369332"/>
          </a:xfrm>
          <a:prstGeom prst="rect">
            <a:avLst/>
          </a:prstGeom>
          <a:noFill/>
        </p:spPr>
        <p:txBody>
          <a:bodyPr wrap="none" rtlCol="0">
            <a:spAutoFit/>
          </a:bodyPr>
          <a:lstStyle/>
          <a:p>
            <a:r>
              <a:rPr lang="fr-FR" b="1" dirty="0">
                <a:solidFill>
                  <a:srgbClr val="00B050"/>
                </a:solidFill>
              </a:rPr>
              <a:t>Épreuve de spécialité 2</a:t>
            </a:r>
          </a:p>
        </p:txBody>
      </p:sp>
      <p:sp>
        <p:nvSpPr>
          <p:cNvPr id="31" name="Rectangle 30">
            <a:extLst>
              <a:ext uri="{FF2B5EF4-FFF2-40B4-BE49-F238E27FC236}">
                <a16:creationId xmlns:a16="http://schemas.microsoft.com/office/drawing/2014/main" id="{6F1CC066-4E1B-44F3-8AEC-D1A6D1677614}"/>
              </a:ext>
            </a:extLst>
          </p:cNvPr>
          <p:cNvSpPr/>
          <p:nvPr/>
        </p:nvSpPr>
        <p:spPr>
          <a:xfrm>
            <a:off x="2280003" y="217127"/>
            <a:ext cx="490840" cy="276999"/>
          </a:xfrm>
          <a:prstGeom prst="rect">
            <a:avLst/>
          </a:prstGeom>
        </p:spPr>
        <p:txBody>
          <a:bodyPr wrap="none">
            <a:spAutoFit/>
          </a:bodyPr>
          <a:lstStyle/>
          <a:p>
            <a:r>
              <a:rPr lang="fr-FR" sz="1200" b="1" dirty="0">
                <a:solidFill>
                  <a:schemeClr val="bg1"/>
                </a:solidFill>
              </a:rPr>
              <a:t>10%</a:t>
            </a:r>
            <a:endParaRPr lang="fr-FR" sz="1200" dirty="0"/>
          </a:p>
        </p:txBody>
      </p:sp>
      <p:pic>
        <p:nvPicPr>
          <p:cNvPr id="32" name="Image 31">
            <a:extLst>
              <a:ext uri="{FF2B5EF4-FFF2-40B4-BE49-F238E27FC236}">
                <a16:creationId xmlns:a16="http://schemas.microsoft.com/office/drawing/2014/main" id="{71BAF98E-3D28-4DA0-A3D5-0E9B524A4909}"/>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917676" y="2715461"/>
            <a:ext cx="4679166" cy="4243072"/>
          </a:xfrm>
          <a:prstGeom prst="rect">
            <a:avLst/>
          </a:prstGeom>
        </p:spPr>
      </p:pic>
      <p:sp>
        <p:nvSpPr>
          <p:cNvPr id="33" name="ZoneTexte 32">
            <a:extLst>
              <a:ext uri="{FF2B5EF4-FFF2-40B4-BE49-F238E27FC236}">
                <a16:creationId xmlns:a16="http://schemas.microsoft.com/office/drawing/2014/main" id="{479DF84A-3AE2-4211-9B61-B509878916FF}"/>
              </a:ext>
            </a:extLst>
          </p:cNvPr>
          <p:cNvSpPr txBox="1"/>
          <p:nvPr/>
        </p:nvSpPr>
        <p:spPr>
          <a:xfrm rot="17348448">
            <a:off x="-855383" y="2909348"/>
            <a:ext cx="4114140" cy="830997"/>
          </a:xfrm>
          <a:prstGeom prst="rect">
            <a:avLst/>
          </a:prstGeom>
          <a:noFill/>
        </p:spPr>
        <p:txBody>
          <a:bodyPr wrap="none" rtlCol="0">
            <a:spAutoFit/>
          </a:bodyPr>
          <a:lstStyle/>
          <a:p>
            <a:r>
              <a:rPr lang="fr-FR" sz="4800" dirty="0"/>
              <a:t>BACCALAUREAT</a:t>
            </a:r>
          </a:p>
        </p:txBody>
      </p:sp>
    </p:spTree>
    <p:extLst>
      <p:ext uri="{BB962C8B-B14F-4D97-AF65-F5344CB8AC3E}">
        <p14:creationId xmlns:p14="http://schemas.microsoft.com/office/powerpoint/2010/main" val="363464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additive="base">
                                        <p:cTn id="51" dur="500" fill="hold"/>
                                        <p:tgtEl>
                                          <p:spTgt spid="10"/>
                                        </p:tgtEl>
                                        <p:attrNameLst>
                                          <p:attrName>ppt_x</p:attrName>
                                        </p:attrNameLst>
                                      </p:cBhvr>
                                      <p:tavLst>
                                        <p:tav tm="0">
                                          <p:val>
                                            <p:strVal val="#ppt_x"/>
                                          </p:val>
                                        </p:tav>
                                        <p:tav tm="100000">
                                          <p:val>
                                            <p:strVal val="#ppt_x"/>
                                          </p:val>
                                        </p:tav>
                                      </p:tavLst>
                                    </p:anim>
                                    <p:anim calcmode="lin" valueType="num">
                                      <p:cBhvr additive="base">
                                        <p:cTn id="52" dur="500" fill="hold"/>
                                        <p:tgtEl>
                                          <p:spTgt spid="10"/>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ppt_x"/>
                                          </p:val>
                                        </p:tav>
                                        <p:tav tm="100000">
                                          <p:val>
                                            <p:strVal val="#ppt_x"/>
                                          </p:val>
                                        </p:tav>
                                      </p:tavLst>
                                    </p:anim>
                                    <p:anim calcmode="lin" valueType="num">
                                      <p:cBhvr additive="base">
                                        <p:cTn id="7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additive="base">
                                        <p:cTn id="81" dur="500" fill="hold"/>
                                        <p:tgtEl>
                                          <p:spTgt spid="19"/>
                                        </p:tgtEl>
                                        <p:attrNameLst>
                                          <p:attrName>ppt_x</p:attrName>
                                        </p:attrNameLst>
                                      </p:cBhvr>
                                      <p:tavLst>
                                        <p:tav tm="0">
                                          <p:val>
                                            <p:strVal val="#ppt_x"/>
                                          </p:val>
                                        </p:tav>
                                        <p:tav tm="100000">
                                          <p:val>
                                            <p:strVal val="#ppt_x"/>
                                          </p:val>
                                        </p:tav>
                                      </p:tavLst>
                                    </p:anim>
                                    <p:anim calcmode="lin" valueType="num">
                                      <p:cBhvr additive="base">
                                        <p:cTn id="82" dur="500" fill="hold"/>
                                        <p:tgtEl>
                                          <p:spTgt spid="1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1"/>
                                        </p:tgtEl>
                                        <p:attrNameLst>
                                          <p:attrName>style.visibility</p:attrName>
                                        </p:attrNameLst>
                                      </p:cBhvr>
                                      <p:to>
                                        <p:strVal val="visible"/>
                                      </p:to>
                                    </p:set>
                                    <p:anim calcmode="lin" valueType="num">
                                      <p:cBhvr additive="base">
                                        <p:cTn id="85" dur="500" fill="hold"/>
                                        <p:tgtEl>
                                          <p:spTgt spid="21"/>
                                        </p:tgtEl>
                                        <p:attrNameLst>
                                          <p:attrName>ppt_x</p:attrName>
                                        </p:attrNameLst>
                                      </p:cBhvr>
                                      <p:tavLst>
                                        <p:tav tm="0">
                                          <p:val>
                                            <p:strVal val="#ppt_x"/>
                                          </p:val>
                                        </p:tav>
                                        <p:tav tm="100000">
                                          <p:val>
                                            <p:strVal val="#ppt_x"/>
                                          </p:val>
                                        </p:tav>
                                      </p:tavLst>
                                    </p:anim>
                                    <p:anim calcmode="lin" valueType="num">
                                      <p:cBhvr additive="base">
                                        <p:cTn id="8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calcmode="lin" valueType="num">
                                      <p:cBhvr additive="base">
                                        <p:cTn id="91" dur="500" fill="hold"/>
                                        <p:tgtEl>
                                          <p:spTgt spid="20"/>
                                        </p:tgtEl>
                                        <p:attrNameLst>
                                          <p:attrName>ppt_x</p:attrName>
                                        </p:attrNameLst>
                                      </p:cBhvr>
                                      <p:tavLst>
                                        <p:tav tm="0">
                                          <p:val>
                                            <p:strVal val="#ppt_x"/>
                                          </p:val>
                                        </p:tav>
                                        <p:tav tm="100000">
                                          <p:val>
                                            <p:strVal val="#ppt_x"/>
                                          </p:val>
                                        </p:tav>
                                      </p:tavLst>
                                    </p:anim>
                                    <p:anim calcmode="lin" valueType="num">
                                      <p:cBhvr additive="base">
                                        <p:cTn id="92" dur="500" fill="hold"/>
                                        <p:tgtEl>
                                          <p:spTgt spid="20"/>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
                                        </p:tgtEl>
                                        <p:attrNameLst>
                                          <p:attrName>style.visibility</p:attrName>
                                        </p:attrNameLst>
                                      </p:cBhvr>
                                      <p:to>
                                        <p:strVal val="visible"/>
                                      </p:to>
                                    </p:set>
                                    <p:anim calcmode="lin" valueType="num">
                                      <p:cBhvr additive="base">
                                        <p:cTn id="95" dur="500" fill="hold"/>
                                        <p:tgtEl>
                                          <p:spTgt spid="22"/>
                                        </p:tgtEl>
                                        <p:attrNameLst>
                                          <p:attrName>ppt_x</p:attrName>
                                        </p:attrNameLst>
                                      </p:cBhvr>
                                      <p:tavLst>
                                        <p:tav tm="0">
                                          <p:val>
                                            <p:strVal val="#ppt_x"/>
                                          </p:val>
                                        </p:tav>
                                        <p:tav tm="100000">
                                          <p:val>
                                            <p:strVal val="#ppt_x"/>
                                          </p:val>
                                        </p:tav>
                                      </p:tavLst>
                                    </p:anim>
                                    <p:anim calcmode="lin" valueType="num">
                                      <p:cBhvr additive="base">
                                        <p:cTn id="9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additive="base">
                                        <p:cTn id="101" dur="500" fill="hold"/>
                                        <p:tgtEl>
                                          <p:spTgt spid="23"/>
                                        </p:tgtEl>
                                        <p:attrNameLst>
                                          <p:attrName>ppt_x</p:attrName>
                                        </p:attrNameLst>
                                      </p:cBhvr>
                                      <p:tavLst>
                                        <p:tav tm="0">
                                          <p:val>
                                            <p:strVal val="#ppt_x"/>
                                          </p:val>
                                        </p:tav>
                                        <p:tav tm="100000">
                                          <p:val>
                                            <p:strVal val="#ppt_x"/>
                                          </p:val>
                                        </p:tav>
                                      </p:tavLst>
                                    </p:anim>
                                    <p:anim calcmode="lin" valueType="num">
                                      <p:cBhvr additive="base">
                                        <p:cTn id="102" dur="500" fill="hold"/>
                                        <p:tgtEl>
                                          <p:spTgt spid="23"/>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4"/>
                                        </p:tgtEl>
                                        <p:attrNameLst>
                                          <p:attrName>style.visibility</p:attrName>
                                        </p:attrNameLst>
                                      </p:cBhvr>
                                      <p:to>
                                        <p:strVal val="visible"/>
                                      </p:to>
                                    </p:set>
                                    <p:anim calcmode="lin" valueType="num">
                                      <p:cBhvr additive="base">
                                        <p:cTn id="105" dur="500" fill="hold"/>
                                        <p:tgtEl>
                                          <p:spTgt spid="24"/>
                                        </p:tgtEl>
                                        <p:attrNameLst>
                                          <p:attrName>ppt_x</p:attrName>
                                        </p:attrNameLst>
                                      </p:cBhvr>
                                      <p:tavLst>
                                        <p:tav tm="0">
                                          <p:val>
                                            <p:strVal val="#ppt_x"/>
                                          </p:val>
                                        </p:tav>
                                        <p:tav tm="100000">
                                          <p:val>
                                            <p:strVal val="#ppt_x"/>
                                          </p:val>
                                        </p:tav>
                                      </p:tavLst>
                                    </p:anim>
                                    <p:anim calcmode="lin" valueType="num">
                                      <p:cBhvr additive="base">
                                        <p:cTn id="10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25"/>
                                        </p:tgtEl>
                                        <p:attrNameLst>
                                          <p:attrName>style.visibility</p:attrName>
                                        </p:attrNameLst>
                                      </p:cBhvr>
                                      <p:to>
                                        <p:strVal val="visible"/>
                                      </p:to>
                                    </p:set>
                                    <p:anim calcmode="lin" valueType="num">
                                      <p:cBhvr additive="base">
                                        <p:cTn id="111" dur="500" fill="hold"/>
                                        <p:tgtEl>
                                          <p:spTgt spid="25"/>
                                        </p:tgtEl>
                                        <p:attrNameLst>
                                          <p:attrName>ppt_x</p:attrName>
                                        </p:attrNameLst>
                                      </p:cBhvr>
                                      <p:tavLst>
                                        <p:tav tm="0">
                                          <p:val>
                                            <p:strVal val="#ppt_x"/>
                                          </p:val>
                                        </p:tav>
                                        <p:tav tm="100000">
                                          <p:val>
                                            <p:strVal val="#ppt_x"/>
                                          </p:val>
                                        </p:tav>
                                      </p:tavLst>
                                    </p:anim>
                                    <p:anim calcmode="lin" valueType="num">
                                      <p:cBhvr additive="base">
                                        <p:cTn id="112" dur="500" fill="hold"/>
                                        <p:tgtEl>
                                          <p:spTgt spid="25"/>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6"/>
                                        </p:tgtEl>
                                        <p:attrNameLst>
                                          <p:attrName>style.visibility</p:attrName>
                                        </p:attrNameLst>
                                      </p:cBhvr>
                                      <p:to>
                                        <p:strVal val="visible"/>
                                      </p:to>
                                    </p:set>
                                    <p:anim calcmode="lin" valueType="num">
                                      <p:cBhvr additive="base">
                                        <p:cTn id="115" dur="500" fill="hold"/>
                                        <p:tgtEl>
                                          <p:spTgt spid="26"/>
                                        </p:tgtEl>
                                        <p:attrNameLst>
                                          <p:attrName>ppt_x</p:attrName>
                                        </p:attrNameLst>
                                      </p:cBhvr>
                                      <p:tavLst>
                                        <p:tav tm="0">
                                          <p:val>
                                            <p:strVal val="#ppt_x"/>
                                          </p:val>
                                        </p:tav>
                                        <p:tav tm="100000">
                                          <p:val>
                                            <p:strVal val="#ppt_x"/>
                                          </p:val>
                                        </p:tav>
                                      </p:tavLst>
                                    </p:anim>
                                    <p:anim calcmode="lin" valueType="num">
                                      <p:cBhvr additive="base">
                                        <p:cTn id="11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additive="base">
                                        <p:cTn id="121" dur="500" fill="hold"/>
                                        <p:tgtEl>
                                          <p:spTgt spid="27"/>
                                        </p:tgtEl>
                                        <p:attrNameLst>
                                          <p:attrName>ppt_x</p:attrName>
                                        </p:attrNameLst>
                                      </p:cBhvr>
                                      <p:tavLst>
                                        <p:tav tm="0">
                                          <p:val>
                                            <p:strVal val="#ppt_x"/>
                                          </p:val>
                                        </p:tav>
                                        <p:tav tm="100000">
                                          <p:val>
                                            <p:strVal val="#ppt_x"/>
                                          </p:val>
                                        </p:tav>
                                      </p:tavLst>
                                    </p:anim>
                                    <p:anim calcmode="lin" valueType="num">
                                      <p:cBhvr additive="base">
                                        <p:cTn id="122" dur="500" fill="hold"/>
                                        <p:tgtEl>
                                          <p:spTgt spid="27"/>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29"/>
                                        </p:tgtEl>
                                        <p:attrNameLst>
                                          <p:attrName>style.visibility</p:attrName>
                                        </p:attrNameLst>
                                      </p:cBhvr>
                                      <p:to>
                                        <p:strVal val="visible"/>
                                      </p:to>
                                    </p:set>
                                    <p:anim calcmode="lin" valueType="num">
                                      <p:cBhvr additive="base">
                                        <p:cTn id="125" dur="500" fill="hold"/>
                                        <p:tgtEl>
                                          <p:spTgt spid="29"/>
                                        </p:tgtEl>
                                        <p:attrNameLst>
                                          <p:attrName>ppt_x</p:attrName>
                                        </p:attrNameLst>
                                      </p:cBhvr>
                                      <p:tavLst>
                                        <p:tav tm="0">
                                          <p:val>
                                            <p:strVal val="#ppt_x"/>
                                          </p:val>
                                        </p:tav>
                                        <p:tav tm="100000">
                                          <p:val>
                                            <p:strVal val="#ppt_x"/>
                                          </p:val>
                                        </p:tav>
                                      </p:tavLst>
                                    </p:anim>
                                    <p:anim calcmode="lin" valueType="num">
                                      <p:cBhvr additive="base">
                                        <p:cTn id="12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 presetClass="entr" presetSubtype="4" fill="hold" grpId="0" nodeType="clickEffect">
                                  <p:stCondLst>
                                    <p:cond delay="0"/>
                                  </p:stCondLst>
                                  <p:childTnLst>
                                    <p:set>
                                      <p:cBhvr>
                                        <p:cTn id="130" dur="1" fill="hold">
                                          <p:stCondLst>
                                            <p:cond delay="0"/>
                                          </p:stCondLst>
                                        </p:cTn>
                                        <p:tgtEl>
                                          <p:spTgt spid="28"/>
                                        </p:tgtEl>
                                        <p:attrNameLst>
                                          <p:attrName>style.visibility</p:attrName>
                                        </p:attrNameLst>
                                      </p:cBhvr>
                                      <p:to>
                                        <p:strVal val="visible"/>
                                      </p:to>
                                    </p:set>
                                    <p:anim calcmode="lin" valueType="num">
                                      <p:cBhvr additive="base">
                                        <p:cTn id="131" dur="500" fill="hold"/>
                                        <p:tgtEl>
                                          <p:spTgt spid="28"/>
                                        </p:tgtEl>
                                        <p:attrNameLst>
                                          <p:attrName>ppt_x</p:attrName>
                                        </p:attrNameLst>
                                      </p:cBhvr>
                                      <p:tavLst>
                                        <p:tav tm="0">
                                          <p:val>
                                            <p:strVal val="#ppt_x"/>
                                          </p:val>
                                        </p:tav>
                                        <p:tav tm="100000">
                                          <p:val>
                                            <p:strVal val="#ppt_x"/>
                                          </p:val>
                                        </p:tav>
                                      </p:tavLst>
                                    </p:anim>
                                    <p:anim calcmode="lin" valueType="num">
                                      <p:cBhvr additive="base">
                                        <p:cTn id="132" dur="500" fill="hold"/>
                                        <p:tgtEl>
                                          <p:spTgt spid="28"/>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30"/>
                                        </p:tgtEl>
                                        <p:attrNameLst>
                                          <p:attrName>style.visibility</p:attrName>
                                        </p:attrNameLst>
                                      </p:cBhvr>
                                      <p:to>
                                        <p:strVal val="visible"/>
                                      </p:to>
                                    </p:set>
                                    <p:anim calcmode="lin" valueType="num">
                                      <p:cBhvr additive="base">
                                        <p:cTn id="135" dur="500" fill="hold"/>
                                        <p:tgtEl>
                                          <p:spTgt spid="30"/>
                                        </p:tgtEl>
                                        <p:attrNameLst>
                                          <p:attrName>ppt_x</p:attrName>
                                        </p:attrNameLst>
                                      </p:cBhvr>
                                      <p:tavLst>
                                        <p:tav tm="0">
                                          <p:val>
                                            <p:strVal val="#ppt_x"/>
                                          </p:val>
                                        </p:tav>
                                        <p:tav tm="100000">
                                          <p:val>
                                            <p:strVal val="#ppt_x"/>
                                          </p:val>
                                        </p:tav>
                                      </p:tavLst>
                                    </p:anim>
                                    <p:anim calcmode="lin" valueType="num">
                                      <p:cBhvr additive="base">
                                        <p:cTn id="13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10" grpId="0" animBg="1"/>
      <p:bldP spid="11" grpId="0" animBg="1"/>
      <p:bldP spid="12" grpId="0" animBg="1"/>
      <p:bldP spid="13" grpId="0"/>
      <p:bldP spid="14" grpId="0"/>
      <p:bldP spid="15" grpId="0"/>
      <p:bldP spid="16" grpId="0"/>
      <p:bldP spid="17" grpId="0"/>
      <p:bldP spid="18" grpId="0"/>
      <p:bldP spid="19" grpId="0" animBg="1"/>
      <p:bldP spid="20" grpId="0" animBg="1"/>
      <p:bldP spid="21" grpId="0"/>
      <p:bldP spid="22" grpId="0"/>
      <p:bldP spid="23" grpId="0" animBg="1"/>
      <p:bldP spid="24" grpId="0"/>
      <p:bldP spid="25" grpId="0" animBg="1"/>
      <p:bldP spid="26" grpId="0"/>
      <p:bldP spid="27" grpId="0" animBg="1"/>
      <p:bldP spid="28" grpId="0" animBg="1"/>
      <p:bldP spid="29" grpId="0"/>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2A35DC-06C0-4E09-A21F-91DBF5F13B6D}"/>
              </a:ext>
            </a:extLst>
          </p:cNvPr>
          <p:cNvSpPr>
            <a:spLocks noGrp="1"/>
          </p:cNvSpPr>
          <p:nvPr>
            <p:ph type="title"/>
          </p:nvPr>
        </p:nvSpPr>
        <p:spPr/>
        <p:txBody>
          <a:bodyPr/>
          <a:lstStyle/>
          <a:p>
            <a:r>
              <a:rPr lang="fr-FR" dirty="0"/>
              <a:t> </a:t>
            </a:r>
          </a:p>
        </p:txBody>
      </p:sp>
      <p:sp>
        <p:nvSpPr>
          <p:cNvPr id="4" name="ZoneTexte 3">
            <a:extLst>
              <a:ext uri="{FF2B5EF4-FFF2-40B4-BE49-F238E27FC236}">
                <a16:creationId xmlns:a16="http://schemas.microsoft.com/office/drawing/2014/main" id="{0A7CCA0E-E303-41D8-9C2D-01B2D27A10EB}"/>
              </a:ext>
            </a:extLst>
          </p:cNvPr>
          <p:cNvSpPr txBox="1"/>
          <p:nvPr/>
        </p:nvSpPr>
        <p:spPr>
          <a:xfrm>
            <a:off x="0" y="0"/>
            <a:ext cx="12192000" cy="2862322"/>
          </a:xfrm>
          <a:prstGeom prst="rect">
            <a:avLst/>
          </a:prstGeom>
          <a:noFill/>
        </p:spPr>
        <p:txBody>
          <a:bodyPr wrap="square">
            <a:spAutoFit/>
          </a:bodyPr>
          <a:lstStyle/>
          <a:p>
            <a:r>
              <a:rPr lang="fr-FR" sz="2400" b="1" dirty="0"/>
              <a:t>Sources</a:t>
            </a:r>
          </a:p>
          <a:p>
            <a:endParaRPr lang="fr-FR" dirty="0"/>
          </a:p>
          <a:p>
            <a:pPr marL="285750" indent="-285750">
              <a:buFont typeface="Arial" panose="020B0604020202020204" pitchFamily="34" charset="0"/>
              <a:buChar char="•"/>
            </a:pPr>
            <a:r>
              <a:rPr lang="fr-FR" dirty="0"/>
              <a:t>Horaires bac  pro :  </a:t>
            </a:r>
            <a:r>
              <a:rPr lang="fr-FR" sz="1200" dirty="0">
                <a:hlinkClick r:id="rId2"/>
              </a:rPr>
              <a:t>https://cache.media.eduscol.education.fr/file/lycee_pro_2018/92/4/grille_horaire_eleve_en_baccalaureat_professionnel_1028924.pdf</a:t>
            </a:r>
            <a:endParaRPr lang="fr-FR" sz="1200" dirty="0"/>
          </a:p>
          <a:p>
            <a:pPr marL="285750" indent="-285750">
              <a:buFont typeface="Arial" panose="020B0604020202020204" pitchFamily="34" charset="0"/>
              <a:buChar char="•"/>
            </a:pPr>
            <a:r>
              <a:rPr lang="fr-FR" dirty="0"/>
              <a:t>Horaires CAP : </a:t>
            </a:r>
            <a:r>
              <a:rPr lang="fr-FR" sz="1200" dirty="0">
                <a:hlinkClick r:id="rId3"/>
              </a:rPr>
              <a:t>http://mslp.ac-dijon.fr/IMG/pdf/joe_20181220_0294_0050.pdf</a:t>
            </a:r>
            <a:endParaRPr lang="fr-FR" sz="1200" dirty="0"/>
          </a:p>
          <a:p>
            <a:pPr marL="285750" indent="-285750">
              <a:buFont typeface="Arial" panose="020B0604020202020204" pitchFamily="34" charset="0"/>
              <a:buChar char="•"/>
            </a:pPr>
            <a:r>
              <a:rPr lang="fr-FR" dirty="0"/>
              <a:t>Diaporama : </a:t>
            </a:r>
            <a:r>
              <a:rPr lang="fr-FR" sz="1200" dirty="0">
                <a:hlinkClick r:id="rId4"/>
              </a:rPr>
              <a:t>https://www.onisep.fr/Equipes-educatives/Ressources-pedagogiques/A/Diaporama-parcours-apres-la-classe-de-3e</a:t>
            </a:r>
            <a:endParaRPr lang="fr-FR" sz="1200" dirty="0"/>
          </a:p>
          <a:p>
            <a:pPr marL="285750" indent="-285750">
              <a:buFont typeface="Arial" panose="020B0604020202020204" pitchFamily="34" charset="0"/>
              <a:buChar char="•"/>
            </a:pPr>
            <a:r>
              <a:rPr lang="fr-FR" dirty="0"/>
              <a:t>Apprentissage</a:t>
            </a:r>
            <a:r>
              <a:rPr lang="fr-FR" sz="1200" dirty="0"/>
              <a:t> :</a:t>
            </a:r>
          </a:p>
          <a:p>
            <a:pPr marL="742950" lvl="1" indent="-285750">
              <a:buFont typeface="Arial" panose="020B0604020202020204" pitchFamily="34" charset="0"/>
              <a:buChar char="•"/>
            </a:pPr>
            <a:r>
              <a:rPr lang="fr-FR" sz="1200" dirty="0">
                <a:hlinkClick r:id="rId5"/>
              </a:rPr>
              <a:t>https://travail-emploi.gouv.fr/formation-professionnelle/formation-en-alternance-10751/</a:t>
            </a:r>
            <a:endParaRPr lang="fr-FR" sz="1200" dirty="0"/>
          </a:p>
          <a:p>
            <a:pPr marL="742950" lvl="1" indent="-285750">
              <a:buFont typeface="Arial" panose="020B0604020202020204" pitchFamily="34" charset="0"/>
              <a:buChar char="•"/>
            </a:pPr>
            <a:r>
              <a:rPr lang="fr-FR" sz="1200" dirty="0">
                <a:hlinkClick r:id="rId6"/>
              </a:rPr>
              <a:t>https://www.service-public.fr/particuliers/vosdroits/F2918</a:t>
            </a:r>
            <a:endParaRPr lang="fr-FR" sz="1200" dirty="0"/>
          </a:p>
          <a:p>
            <a:pPr marL="742950" lvl="1" indent="-285750">
              <a:buFont typeface="Arial" panose="020B0604020202020204" pitchFamily="34" charset="0"/>
              <a:buChar char="•"/>
            </a:pPr>
            <a:endParaRPr lang="fr-FR" sz="1200" dirty="0"/>
          </a:p>
          <a:p>
            <a:pPr marL="285750" indent="-285750">
              <a:buFont typeface="Arial" panose="020B0604020202020204" pitchFamily="34" charset="0"/>
              <a:buChar char="•"/>
            </a:pPr>
            <a:endParaRPr lang="fr-FR" sz="1200"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40678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BFA9C7-434F-444D-90C7-CA301FAEDF23}"/>
              </a:ext>
            </a:extLst>
          </p:cNvPr>
          <p:cNvSpPr/>
          <p:nvPr/>
        </p:nvSpPr>
        <p:spPr>
          <a:xfrm>
            <a:off x="966788" y="147638"/>
            <a:ext cx="11225212" cy="5894387"/>
          </a:xfrm>
          <a:prstGeom prst="rect">
            <a:avLst/>
          </a:prstGeom>
          <a:solidFill>
            <a:schemeClr val="bg1"/>
          </a:solidFill>
        </p:spPr>
        <p:txBody>
          <a:bodyPr>
            <a:spAutoFit/>
          </a:bodyPr>
          <a:lstStyle/>
          <a:p>
            <a:pPr algn="ctr" eaLnBrk="1" fontAlgn="auto" hangingPunct="1">
              <a:spcBef>
                <a:spcPts val="0"/>
              </a:spcBef>
              <a:spcAft>
                <a:spcPts val="0"/>
              </a:spcAft>
              <a:defRPr/>
            </a:pPr>
            <a:r>
              <a:rPr lang="fr-FR" altLang="fr-FR" sz="3200" b="1" dirty="0">
                <a:solidFill>
                  <a:srgbClr val="FF0000"/>
                </a:solidFill>
                <a:latin typeface="Arial Black" panose="020B0A04020102020204" pitchFamily="34" charset="0"/>
              </a:rPr>
              <a:t>ORIENTATION, AFFECTATION ET INSCRIPTION</a:t>
            </a:r>
          </a:p>
          <a:p>
            <a:pPr eaLnBrk="1" fontAlgn="auto" hangingPunct="1">
              <a:spcBef>
                <a:spcPts val="0"/>
              </a:spcBef>
              <a:spcAft>
                <a:spcPts val="0"/>
              </a:spcAft>
              <a:defRPr/>
            </a:pPr>
            <a:endParaRPr lang="fr-FR" altLang="fr-FR" sz="1000" b="1" dirty="0">
              <a:solidFill>
                <a:schemeClr val="accent5">
                  <a:lumMod val="50000"/>
                </a:schemeClr>
              </a:solidFill>
              <a:latin typeface="+mn-lt"/>
            </a:endParaRPr>
          </a:p>
          <a:p>
            <a:pPr eaLnBrk="1" fontAlgn="auto" hangingPunct="1">
              <a:spcBef>
                <a:spcPts val="0"/>
              </a:spcBef>
              <a:spcAft>
                <a:spcPts val="0"/>
              </a:spcAft>
              <a:defRPr/>
            </a:pPr>
            <a:r>
              <a:rPr lang="fr-FR" sz="2000" b="1" cap="small" dirty="0">
                <a:solidFill>
                  <a:srgbClr val="FF0000"/>
                </a:solidFill>
                <a:latin typeface="+mn-lt"/>
              </a:rPr>
              <a:t>1</a:t>
            </a:r>
            <a:r>
              <a:rPr lang="fr-FR" sz="2000" b="1" baseline="30000" dirty="0">
                <a:solidFill>
                  <a:srgbClr val="FF0000"/>
                </a:solidFill>
                <a:latin typeface="+mn-lt"/>
              </a:rPr>
              <a:t>er </a:t>
            </a:r>
            <a:r>
              <a:rPr lang="fr-FR" sz="2000" b="1" cap="small" dirty="0">
                <a:solidFill>
                  <a:srgbClr val="FF0000"/>
                </a:solidFill>
                <a:latin typeface="+mn-lt"/>
              </a:rPr>
              <a:t>trimestre</a:t>
            </a:r>
          </a:p>
          <a:p>
            <a:pPr indent="-342900" eaLnBrk="1" fontAlgn="auto" hangingPunct="1">
              <a:spcBef>
                <a:spcPts val="0"/>
              </a:spcBef>
              <a:spcAft>
                <a:spcPts val="600"/>
              </a:spcAft>
              <a:buFont typeface="Arial"/>
              <a:buChar char="•"/>
              <a:defRPr/>
            </a:pPr>
            <a:r>
              <a:rPr lang="fr-FR" dirty="0">
                <a:latin typeface="+mn-lt"/>
              </a:rPr>
              <a:t>Information sur l’orientation et premier conseil de classe. </a:t>
            </a:r>
          </a:p>
          <a:p>
            <a:pPr eaLnBrk="1" fontAlgn="auto" hangingPunct="1">
              <a:spcBef>
                <a:spcPts val="0"/>
              </a:spcBef>
              <a:spcAft>
                <a:spcPts val="0"/>
              </a:spcAft>
              <a:defRPr/>
            </a:pPr>
            <a:r>
              <a:rPr lang="fr-FR" sz="2000" b="1" cap="small" dirty="0">
                <a:solidFill>
                  <a:srgbClr val="FF0000"/>
                </a:solidFill>
                <a:latin typeface="+mn-lt"/>
              </a:rPr>
              <a:t>2</a:t>
            </a:r>
            <a:r>
              <a:rPr lang="fr-FR" sz="2000" b="1" baseline="30000" dirty="0">
                <a:solidFill>
                  <a:srgbClr val="FF0000"/>
                </a:solidFill>
                <a:latin typeface="+mn-lt"/>
              </a:rPr>
              <a:t>e</a:t>
            </a:r>
            <a:r>
              <a:rPr lang="fr-FR" sz="2000" b="1" cap="small" dirty="0">
                <a:solidFill>
                  <a:srgbClr val="FF0000"/>
                </a:solidFill>
                <a:latin typeface="+mn-lt"/>
              </a:rPr>
              <a:t> trimestre</a:t>
            </a:r>
          </a:p>
          <a:p>
            <a:pPr marL="342900" indent="-342900" eaLnBrk="1" fontAlgn="auto" hangingPunct="1">
              <a:spcBef>
                <a:spcPts val="0"/>
              </a:spcBef>
              <a:spcAft>
                <a:spcPts val="0"/>
              </a:spcAft>
              <a:buFont typeface="Arial"/>
              <a:buChar char="•"/>
              <a:defRPr/>
            </a:pPr>
            <a:r>
              <a:rPr lang="fr-FR" b="1" dirty="0">
                <a:latin typeface="+mn-lt"/>
              </a:rPr>
              <a:t>Intentions d’orientation </a:t>
            </a:r>
            <a:r>
              <a:rPr lang="fr-FR" dirty="0">
                <a:latin typeface="+mn-lt"/>
              </a:rPr>
              <a:t>exprimées sur la fiche de dialogue ou par téléservice par les élèves et leur famille </a:t>
            </a:r>
          </a:p>
          <a:p>
            <a:pPr marL="342900" indent="-342900" eaLnBrk="1" fontAlgn="auto" hangingPunct="1">
              <a:spcBef>
                <a:spcPts val="0"/>
              </a:spcBef>
              <a:spcAft>
                <a:spcPts val="600"/>
              </a:spcAft>
              <a:buFont typeface="Arial"/>
              <a:buChar char="•"/>
              <a:defRPr/>
            </a:pPr>
            <a:r>
              <a:rPr lang="fr-FR" b="1" dirty="0">
                <a:latin typeface="+mn-lt"/>
              </a:rPr>
              <a:t>Avis provisoire </a:t>
            </a:r>
            <a:r>
              <a:rPr lang="fr-FR" dirty="0">
                <a:latin typeface="+mn-lt"/>
              </a:rPr>
              <a:t>d’orientation du conseil de classe sur la fiche dialogue ou par téléservice.</a:t>
            </a:r>
          </a:p>
          <a:p>
            <a:pPr eaLnBrk="1" fontAlgn="auto" hangingPunct="1">
              <a:spcBef>
                <a:spcPts val="0"/>
              </a:spcBef>
              <a:spcAft>
                <a:spcPts val="0"/>
              </a:spcAft>
              <a:defRPr/>
            </a:pPr>
            <a:r>
              <a:rPr lang="fr-FR" sz="2000" b="1" cap="small" dirty="0">
                <a:solidFill>
                  <a:srgbClr val="FF0000"/>
                </a:solidFill>
                <a:latin typeface="+mn-lt"/>
              </a:rPr>
              <a:t>Mai </a:t>
            </a:r>
          </a:p>
          <a:p>
            <a:pPr marL="342900" indent="-342900" eaLnBrk="1" fontAlgn="auto" hangingPunct="1">
              <a:spcBef>
                <a:spcPts val="0"/>
              </a:spcBef>
              <a:spcAft>
                <a:spcPts val="600"/>
              </a:spcAft>
              <a:buFont typeface="Arial"/>
              <a:buChar char="•"/>
              <a:defRPr/>
            </a:pPr>
            <a:r>
              <a:rPr lang="fr-FR" b="1" dirty="0">
                <a:latin typeface="+mn-lt"/>
              </a:rPr>
              <a:t>Vœux d’orientation définitifs </a:t>
            </a:r>
            <a:r>
              <a:rPr lang="fr-FR" dirty="0">
                <a:latin typeface="+mn-lt"/>
              </a:rPr>
              <a:t>des élèves et de leur famille sur la fiche dialogue ou par téléservice  </a:t>
            </a:r>
            <a:r>
              <a:rPr lang="fr-FR" b="1" dirty="0">
                <a:latin typeface="+mn-lt"/>
              </a:rPr>
              <a:t>+ dossier d’affectation ou téléservice </a:t>
            </a:r>
            <a:r>
              <a:rPr lang="fr-FR" dirty="0">
                <a:latin typeface="+mn-lt"/>
              </a:rPr>
              <a:t>(formation/établissement) </a:t>
            </a:r>
          </a:p>
          <a:p>
            <a:pPr eaLnBrk="1" fontAlgn="auto" hangingPunct="1">
              <a:spcBef>
                <a:spcPts val="0"/>
              </a:spcBef>
              <a:spcAft>
                <a:spcPts val="600"/>
              </a:spcAft>
              <a:defRPr/>
            </a:pPr>
            <a:r>
              <a:rPr lang="fr-FR" sz="2000" b="1" cap="small" dirty="0">
                <a:solidFill>
                  <a:srgbClr val="FF0000"/>
                </a:solidFill>
                <a:latin typeface="+mn-lt"/>
              </a:rPr>
              <a:t>Juin</a:t>
            </a:r>
          </a:p>
          <a:p>
            <a:pPr marL="342900" indent="-342900" eaLnBrk="1" fontAlgn="auto" hangingPunct="1">
              <a:spcBef>
                <a:spcPts val="0"/>
              </a:spcBef>
              <a:spcAft>
                <a:spcPts val="0"/>
              </a:spcAft>
              <a:buFont typeface="Arial"/>
              <a:buChar char="•"/>
              <a:defRPr/>
            </a:pPr>
            <a:r>
              <a:rPr lang="fr-FR" b="1" dirty="0">
                <a:latin typeface="+mn-lt"/>
              </a:rPr>
              <a:t>Proposition de voie d’orientation par le conseil de classe du 3</a:t>
            </a:r>
            <a:r>
              <a:rPr lang="fr-FR" b="1" baseline="30000" dirty="0">
                <a:latin typeface="+mn-lt"/>
              </a:rPr>
              <a:t>e</a:t>
            </a:r>
            <a:r>
              <a:rPr lang="fr-FR" b="1" dirty="0">
                <a:latin typeface="+mn-lt"/>
              </a:rPr>
              <a:t> trimestre et décision du chef d’établissement</a:t>
            </a:r>
            <a:r>
              <a:rPr lang="fr-FR" dirty="0">
                <a:latin typeface="+mn-lt"/>
              </a:rPr>
              <a:t>, </a:t>
            </a:r>
            <a:br>
              <a:rPr lang="fr-FR" dirty="0">
                <a:latin typeface="+mn-lt"/>
              </a:rPr>
            </a:br>
            <a:r>
              <a:rPr lang="fr-FR" dirty="0">
                <a:latin typeface="+mn-lt"/>
              </a:rPr>
              <a:t>en l’occurrence : </a:t>
            </a:r>
            <a:r>
              <a:rPr lang="fr-FR" dirty="0">
                <a:solidFill>
                  <a:srgbClr val="FF0000"/>
                </a:solidFill>
                <a:latin typeface="+mn-lt"/>
              </a:rPr>
              <a:t>2</a:t>
            </a:r>
            <a:r>
              <a:rPr lang="fr-FR" baseline="30000" dirty="0">
                <a:solidFill>
                  <a:srgbClr val="FF0000"/>
                </a:solidFill>
              </a:rPr>
              <a:t>de </a:t>
            </a:r>
            <a:r>
              <a:rPr lang="fr-FR" dirty="0">
                <a:solidFill>
                  <a:srgbClr val="FF0000"/>
                </a:solidFill>
                <a:latin typeface="+mn-lt"/>
              </a:rPr>
              <a:t>générale et technologique </a:t>
            </a:r>
            <a:r>
              <a:rPr lang="fr-FR" b="1" dirty="0">
                <a:solidFill>
                  <a:srgbClr val="FF0000"/>
                </a:solidFill>
                <a:latin typeface="+mn-lt"/>
              </a:rPr>
              <a:t>ou</a:t>
            </a:r>
            <a:r>
              <a:rPr lang="fr-FR" dirty="0">
                <a:solidFill>
                  <a:srgbClr val="FF0000"/>
                </a:solidFill>
                <a:latin typeface="+mn-lt"/>
              </a:rPr>
              <a:t> 2</a:t>
            </a:r>
            <a:r>
              <a:rPr lang="fr-FR" baseline="30000" dirty="0">
                <a:solidFill>
                  <a:srgbClr val="FF0000"/>
                </a:solidFill>
                <a:latin typeface="+mn-lt"/>
              </a:rPr>
              <a:t>de</a:t>
            </a:r>
            <a:r>
              <a:rPr lang="fr-FR" dirty="0">
                <a:solidFill>
                  <a:srgbClr val="FF0000"/>
                </a:solidFill>
                <a:latin typeface="+mn-lt"/>
              </a:rPr>
              <a:t> pro </a:t>
            </a:r>
            <a:r>
              <a:rPr lang="fr-FR" b="1" dirty="0">
                <a:solidFill>
                  <a:srgbClr val="FF0000"/>
                </a:solidFill>
                <a:latin typeface="+mn-lt"/>
              </a:rPr>
              <a:t>ou</a:t>
            </a:r>
            <a:r>
              <a:rPr lang="fr-FR" dirty="0">
                <a:solidFill>
                  <a:srgbClr val="FF0000"/>
                </a:solidFill>
                <a:latin typeface="+mn-lt"/>
              </a:rPr>
              <a:t> 1</a:t>
            </a:r>
            <a:r>
              <a:rPr lang="fr-FR" baseline="30000" dirty="0">
                <a:solidFill>
                  <a:srgbClr val="FF0000"/>
                </a:solidFill>
                <a:latin typeface="+mn-lt"/>
              </a:rPr>
              <a:t>re</a:t>
            </a:r>
            <a:r>
              <a:rPr lang="fr-FR" dirty="0">
                <a:solidFill>
                  <a:srgbClr val="FF0000"/>
                </a:solidFill>
                <a:latin typeface="+mn-lt"/>
              </a:rPr>
              <a:t> année de CAP </a:t>
            </a:r>
            <a:r>
              <a:rPr lang="fr-FR" b="1" dirty="0">
                <a:solidFill>
                  <a:srgbClr val="FF0000"/>
                </a:solidFill>
                <a:latin typeface="+mn-lt"/>
              </a:rPr>
              <a:t>ou</a:t>
            </a:r>
            <a:r>
              <a:rPr lang="fr-FR" dirty="0">
                <a:solidFill>
                  <a:srgbClr val="FF0000"/>
                </a:solidFill>
                <a:latin typeface="+mn-lt"/>
              </a:rPr>
              <a:t> redoublement exceptionnel </a:t>
            </a:r>
            <a:br>
              <a:rPr lang="fr-FR" dirty="0">
                <a:solidFill>
                  <a:srgbClr val="FF0000"/>
                </a:solidFill>
                <a:latin typeface="+mn-lt"/>
              </a:rPr>
            </a:br>
            <a:r>
              <a:rPr lang="fr-FR" dirty="0">
                <a:solidFill>
                  <a:srgbClr val="FF0000"/>
                </a:solidFill>
                <a:latin typeface="+mn-lt"/>
              </a:rPr>
              <a:t>(le maintien peut être demandé par l’élève et sa famille)</a:t>
            </a:r>
            <a:endParaRPr lang="fr-FR" sz="800" dirty="0">
              <a:solidFill>
                <a:srgbClr val="FF0000"/>
              </a:solidFill>
              <a:latin typeface="+mn-lt"/>
            </a:endParaRPr>
          </a:p>
          <a:p>
            <a:pPr lvl="1" eaLnBrk="1" fontAlgn="auto" hangingPunct="1">
              <a:spcBef>
                <a:spcPts val="0"/>
              </a:spcBef>
              <a:spcAft>
                <a:spcPts val="0"/>
              </a:spcAft>
              <a:defRPr/>
            </a:pPr>
            <a:r>
              <a:rPr lang="fr-FR" dirty="0">
                <a:latin typeface="+mn-lt"/>
              </a:rPr>
              <a:t>➜ </a:t>
            </a:r>
            <a:r>
              <a:rPr lang="fr-FR" b="1" dirty="0">
                <a:latin typeface="+mn-lt"/>
              </a:rPr>
              <a:t>Si accord </a:t>
            </a:r>
            <a:r>
              <a:rPr lang="fr-FR" dirty="0">
                <a:latin typeface="+mn-lt"/>
              </a:rPr>
              <a:t>: validation et </a:t>
            </a:r>
            <a:r>
              <a:rPr lang="fr-FR" b="1" dirty="0">
                <a:latin typeface="+mn-lt"/>
              </a:rPr>
              <a:t>décision d’orientation définitive</a:t>
            </a:r>
            <a:endParaRPr lang="fr-FR" dirty="0">
              <a:latin typeface="+mn-lt"/>
            </a:endParaRPr>
          </a:p>
          <a:p>
            <a:pPr marL="363538" indent="-363538" eaLnBrk="1" fontAlgn="auto" hangingPunct="1">
              <a:spcBef>
                <a:spcPts val="0"/>
              </a:spcBef>
              <a:spcAft>
                <a:spcPts val="600"/>
              </a:spcAft>
              <a:defRPr/>
            </a:pPr>
            <a:r>
              <a:rPr lang="fr-FR" dirty="0">
                <a:latin typeface="+mn-lt"/>
              </a:rPr>
              <a:t> 	  ➜ </a:t>
            </a:r>
            <a:r>
              <a:rPr lang="fr-FR" b="1" dirty="0">
                <a:latin typeface="+mn-lt"/>
              </a:rPr>
              <a:t>Si désaccord </a:t>
            </a:r>
            <a:r>
              <a:rPr lang="fr-FR" dirty="0">
                <a:latin typeface="+mn-lt"/>
              </a:rPr>
              <a:t>: </a:t>
            </a:r>
            <a:r>
              <a:rPr lang="fr-FR" b="1" dirty="0">
                <a:latin typeface="+mn-lt"/>
              </a:rPr>
              <a:t>entretien</a:t>
            </a:r>
            <a:r>
              <a:rPr lang="fr-FR" dirty="0">
                <a:latin typeface="+mn-lt"/>
              </a:rPr>
              <a:t> famille/chef d’établissement et possibilité de saisir la </a:t>
            </a:r>
            <a:r>
              <a:rPr lang="fr-FR" b="1" dirty="0">
                <a:latin typeface="+mn-lt"/>
              </a:rPr>
              <a:t>commission d’appel</a:t>
            </a:r>
            <a:endParaRPr lang="fr-FR" altLang="fr-FR" b="1" dirty="0">
              <a:solidFill>
                <a:srgbClr val="C00000"/>
              </a:solidFill>
              <a:latin typeface="+mn-lt"/>
            </a:endParaRPr>
          </a:p>
          <a:p>
            <a:pPr eaLnBrk="1" fontAlgn="auto" hangingPunct="1">
              <a:spcBef>
                <a:spcPts val="0"/>
              </a:spcBef>
              <a:spcAft>
                <a:spcPts val="0"/>
              </a:spcAft>
              <a:defRPr/>
            </a:pPr>
            <a:r>
              <a:rPr lang="fr-FR" altLang="fr-FR" sz="2000" b="1" cap="small" dirty="0">
                <a:solidFill>
                  <a:srgbClr val="FF0000"/>
                </a:solidFill>
                <a:latin typeface="+mn-lt"/>
              </a:rPr>
              <a:t>De juin à début juillet</a:t>
            </a:r>
            <a:r>
              <a:rPr lang="fr-FR" altLang="fr-FR" sz="2000" cap="small" dirty="0">
                <a:solidFill>
                  <a:srgbClr val="FF0000"/>
                </a:solidFill>
                <a:latin typeface="+mn-lt"/>
              </a:rPr>
              <a:t> </a:t>
            </a:r>
          </a:p>
          <a:p>
            <a:pPr marL="285750" indent="-285750" eaLnBrk="1" fontAlgn="auto" hangingPunct="1">
              <a:spcBef>
                <a:spcPts val="0"/>
              </a:spcBef>
              <a:spcAft>
                <a:spcPts val="0"/>
              </a:spcAft>
              <a:buFont typeface="Arial" panose="020B0604020202020204" pitchFamily="34" charset="0"/>
              <a:buChar char="•"/>
              <a:defRPr/>
            </a:pPr>
            <a:r>
              <a:rPr lang="fr-FR" altLang="fr-FR" dirty="0">
                <a:latin typeface="+mn-lt"/>
              </a:rPr>
              <a:t>Réception des </a:t>
            </a:r>
            <a:r>
              <a:rPr lang="fr-FR" altLang="fr-FR" b="1" dirty="0">
                <a:latin typeface="+mn-lt"/>
              </a:rPr>
              <a:t>notifications d’affectation </a:t>
            </a:r>
            <a:r>
              <a:rPr lang="fr-FR" altLang="fr-FR" dirty="0">
                <a:latin typeface="+mn-lt"/>
              </a:rPr>
              <a:t>et </a:t>
            </a:r>
            <a:r>
              <a:rPr lang="fr-FR" altLang="fr-FR" b="1" u="sng" dirty="0">
                <a:latin typeface="+mn-lt"/>
              </a:rPr>
              <a:t>surtout inscription </a:t>
            </a:r>
            <a:r>
              <a:rPr lang="fr-FR" altLang="fr-FR" dirty="0">
                <a:latin typeface="+mn-lt"/>
              </a:rPr>
              <a:t>dans l’établissement.</a:t>
            </a:r>
          </a:p>
        </p:txBody>
      </p:sp>
      <p:sp>
        <p:nvSpPr>
          <p:cNvPr id="5" name="Flèche : bas 4">
            <a:extLst>
              <a:ext uri="{FF2B5EF4-FFF2-40B4-BE49-F238E27FC236}">
                <a16:creationId xmlns:a16="http://schemas.microsoft.com/office/drawing/2014/main" id="{0C44066B-AC9B-404A-9862-9918DC459CA7}"/>
              </a:ext>
            </a:extLst>
          </p:cNvPr>
          <p:cNvSpPr/>
          <p:nvPr/>
        </p:nvSpPr>
        <p:spPr>
          <a:xfrm>
            <a:off x="239604" y="901981"/>
            <a:ext cx="620155" cy="4665101"/>
          </a:xfrm>
          <a:prstGeom prst="downArrow">
            <a:avLst/>
          </a:prstGeom>
          <a:gradFill>
            <a:gsLst>
              <a:gs pos="0">
                <a:schemeClr val="tx1"/>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3933764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avec flèche 3">
            <a:extLst>
              <a:ext uri="{FF2B5EF4-FFF2-40B4-BE49-F238E27FC236}">
                <a16:creationId xmlns:a16="http://schemas.microsoft.com/office/drawing/2014/main" id="{51A1091D-DDEB-45CB-A2E9-5738D2E5EC84}"/>
              </a:ext>
            </a:extLst>
          </p:cNvPr>
          <p:cNvCxnSpPr>
            <a:cxnSpLocks/>
          </p:cNvCxnSpPr>
          <p:nvPr/>
        </p:nvCxnSpPr>
        <p:spPr>
          <a:xfrm>
            <a:off x="2780332" y="2677160"/>
            <a:ext cx="107865" cy="81982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Arc 35">
            <a:extLst>
              <a:ext uri="{FF2B5EF4-FFF2-40B4-BE49-F238E27FC236}">
                <a16:creationId xmlns:a16="http://schemas.microsoft.com/office/drawing/2014/main" id="{703AEB20-0CF2-49B7-B507-B37CE3B744FF}"/>
              </a:ext>
            </a:extLst>
          </p:cNvPr>
          <p:cNvSpPr/>
          <p:nvPr/>
        </p:nvSpPr>
        <p:spPr>
          <a:xfrm flipV="1">
            <a:off x="9779520" y="4133992"/>
            <a:ext cx="1585593" cy="1400006"/>
          </a:xfrm>
          <a:prstGeom prst="arc">
            <a:avLst/>
          </a:prstGeom>
          <a:ln w="4445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26" name="Connecteur droit avec flèche 25">
            <a:extLst>
              <a:ext uri="{FF2B5EF4-FFF2-40B4-BE49-F238E27FC236}">
                <a16:creationId xmlns:a16="http://schemas.microsoft.com/office/drawing/2014/main" id="{9809FB04-45F1-4B5B-B2D9-962458EC4B32}"/>
              </a:ext>
            </a:extLst>
          </p:cNvPr>
          <p:cNvCxnSpPr>
            <a:cxnSpLocks/>
          </p:cNvCxnSpPr>
          <p:nvPr/>
        </p:nvCxnSpPr>
        <p:spPr>
          <a:xfrm flipV="1">
            <a:off x="6953665" y="702402"/>
            <a:ext cx="0" cy="4429750"/>
          </a:xfrm>
          <a:prstGeom prst="straightConnector1">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64D66F6D-6E1C-47F3-8F78-470CDCF58A9F}"/>
              </a:ext>
            </a:extLst>
          </p:cNvPr>
          <p:cNvCxnSpPr>
            <a:cxnSpLocks/>
          </p:cNvCxnSpPr>
          <p:nvPr/>
        </p:nvCxnSpPr>
        <p:spPr>
          <a:xfrm flipV="1">
            <a:off x="9450430" y="702402"/>
            <a:ext cx="0" cy="4429750"/>
          </a:xfrm>
          <a:prstGeom prst="straightConnector1">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AA679371-7182-4254-9E85-C33790620028}"/>
              </a:ext>
            </a:extLst>
          </p:cNvPr>
          <p:cNvCxnSpPr>
            <a:cxnSpLocks/>
          </p:cNvCxnSpPr>
          <p:nvPr/>
        </p:nvCxnSpPr>
        <p:spPr>
          <a:xfrm flipV="1">
            <a:off x="4184524" y="690664"/>
            <a:ext cx="0" cy="442975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EE2E718E-5410-483E-BE8F-B7560650A8F4}"/>
              </a:ext>
            </a:extLst>
          </p:cNvPr>
          <p:cNvCxnSpPr>
            <a:cxnSpLocks/>
            <a:endCxn id="22" idx="2"/>
          </p:cNvCxnSpPr>
          <p:nvPr/>
        </p:nvCxnSpPr>
        <p:spPr>
          <a:xfrm flipH="1" flipV="1">
            <a:off x="1509376" y="1767160"/>
            <a:ext cx="13872" cy="324445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4624211-76A9-46F7-941E-85CB40D4C2E4}"/>
              </a:ext>
            </a:extLst>
          </p:cNvPr>
          <p:cNvSpPr/>
          <p:nvPr/>
        </p:nvSpPr>
        <p:spPr>
          <a:xfrm>
            <a:off x="238418" y="2575023"/>
            <a:ext cx="2541914" cy="101791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2</a:t>
            </a:r>
            <a:r>
              <a:rPr lang="fr-FR" sz="2800" b="1" baseline="30000" dirty="0"/>
              <a:t>ème</a:t>
            </a:r>
            <a:r>
              <a:rPr lang="fr-FR" sz="2800" b="1" dirty="0"/>
              <a:t> année de CAP</a:t>
            </a:r>
          </a:p>
        </p:txBody>
      </p:sp>
      <p:sp>
        <p:nvSpPr>
          <p:cNvPr id="5" name="Rectangle 4">
            <a:extLst>
              <a:ext uri="{FF2B5EF4-FFF2-40B4-BE49-F238E27FC236}">
                <a16:creationId xmlns:a16="http://schemas.microsoft.com/office/drawing/2014/main" id="{2EB66EA5-5116-4B45-AF5D-6D66E3B5EFE0}"/>
              </a:ext>
            </a:extLst>
          </p:cNvPr>
          <p:cNvSpPr/>
          <p:nvPr/>
        </p:nvSpPr>
        <p:spPr>
          <a:xfrm>
            <a:off x="238418" y="3745340"/>
            <a:ext cx="2541914" cy="101791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1</a:t>
            </a:r>
            <a:r>
              <a:rPr lang="fr-FR" sz="2800" b="1" baseline="30000" dirty="0"/>
              <a:t>ère</a:t>
            </a:r>
            <a:r>
              <a:rPr lang="fr-FR" sz="2800" b="1" dirty="0"/>
              <a:t> année de CAP</a:t>
            </a:r>
          </a:p>
        </p:txBody>
      </p:sp>
      <p:sp>
        <p:nvSpPr>
          <p:cNvPr id="7" name="Rectangle 6">
            <a:extLst>
              <a:ext uri="{FF2B5EF4-FFF2-40B4-BE49-F238E27FC236}">
                <a16:creationId xmlns:a16="http://schemas.microsoft.com/office/drawing/2014/main" id="{244D8C3E-07A5-49D3-A74D-EF907922FBED}"/>
              </a:ext>
            </a:extLst>
          </p:cNvPr>
          <p:cNvSpPr/>
          <p:nvPr/>
        </p:nvSpPr>
        <p:spPr>
          <a:xfrm>
            <a:off x="2913567" y="2575023"/>
            <a:ext cx="2541914" cy="101791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1</a:t>
            </a:r>
            <a:r>
              <a:rPr lang="fr-FR" sz="2800" b="1" baseline="30000" dirty="0"/>
              <a:t>ère</a:t>
            </a:r>
            <a:r>
              <a:rPr lang="fr-FR" sz="2800" b="1" dirty="0"/>
              <a:t>  professionnelle</a:t>
            </a:r>
          </a:p>
        </p:txBody>
      </p:sp>
      <p:sp>
        <p:nvSpPr>
          <p:cNvPr id="8" name="Rectangle 7">
            <a:extLst>
              <a:ext uri="{FF2B5EF4-FFF2-40B4-BE49-F238E27FC236}">
                <a16:creationId xmlns:a16="http://schemas.microsoft.com/office/drawing/2014/main" id="{22E26040-E3A6-4CCD-A9CC-D87830451D6E}"/>
              </a:ext>
            </a:extLst>
          </p:cNvPr>
          <p:cNvSpPr/>
          <p:nvPr/>
        </p:nvSpPr>
        <p:spPr>
          <a:xfrm>
            <a:off x="2913567" y="1404706"/>
            <a:ext cx="2541914" cy="101791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a:t>T</a:t>
            </a:r>
            <a:r>
              <a:rPr lang="fr-FR" sz="2800" b="1" baseline="30000" dirty="0" err="1"/>
              <a:t>le</a:t>
            </a:r>
            <a:r>
              <a:rPr lang="fr-FR" sz="2800" b="1" dirty="0"/>
              <a:t>  professionnelle</a:t>
            </a:r>
          </a:p>
        </p:txBody>
      </p:sp>
      <p:sp>
        <p:nvSpPr>
          <p:cNvPr id="9" name="Rectangle 8">
            <a:extLst>
              <a:ext uri="{FF2B5EF4-FFF2-40B4-BE49-F238E27FC236}">
                <a16:creationId xmlns:a16="http://schemas.microsoft.com/office/drawing/2014/main" id="{FE2D768E-95E0-4F04-B569-C6B17F9283EE}"/>
              </a:ext>
            </a:extLst>
          </p:cNvPr>
          <p:cNvSpPr/>
          <p:nvPr/>
        </p:nvSpPr>
        <p:spPr>
          <a:xfrm>
            <a:off x="2913567" y="3745340"/>
            <a:ext cx="2541914" cy="1017917"/>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2</a:t>
            </a:r>
            <a:r>
              <a:rPr lang="fr-FR" sz="2800" b="1" baseline="30000" dirty="0"/>
              <a:t>nde</a:t>
            </a:r>
            <a:r>
              <a:rPr lang="fr-FR" sz="2800" b="1" dirty="0"/>
              <a:t>  professionnelle</a:t>
            </a:r>
          </a:p>
        </p:txBody>
      </p:sp>
      <p:sp>
        <p:nvSpPr>
          <p:cNvPr id="11" name="Rectangle 10">
            <a:extLst>
              <a:ext uri="{FF2B5EF4-FFF2-40B4-BE49-F238E27FC236}">
                <a16:creationId xmlns:a16="http://schemas.microsoft.com/office/drawing/2014/main" id="{4E99BB21-76AF-4EEB-BA5A-72FEF145BAA5}"/>
              </a:ext>
            </a:extLst>
          </p:cNvPr>
          <p:cNvSpPr/>
          <p:nvPr/>
        </p:nvSpPr>
        <p:spPr>
          <a:xfrm>
            <a:off x="5588716" y="2575023"/>
            <a:ext cx="2541914" cy="1017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1</a:t>
            </a:r>
            <a:r>
              <a:rPr lang="fr-FR" sz="2800" b="1" baseline="30000" dirty="0"/>
              <a:t>ère</a:t>
            </a:r>
            <a:r>
              <a:rPr lang="fr-FR" sz="2800" b="1" dirty="0"/>
              <a:t> technologique</a:t>
            </a:r>
          </a:p>
        </p:txBody>
      </p:sp>
      <p:sp>
        <p:nvSpPr>
          <p:cNvPr id="12" name="Rectangle 11">
            <a:extLst>
              <a:ext uri="{FF2B5EF4-FFF2-40B4-BE49-F238E27FC236}">
                <a16:creationId xmlns:a16="http://schemas.microsoft.com/office/drawing/2014/main" id="{9E3AF53D-508E-4CD8-969F-ECEB40C8737C}"/>
              </a:ext>
            </a:extLst>
          </p:cNvPr>
          <p:cNvSpPr/>
          <p:nvPr/>
        </p:nvSpPr>
        <p:spPr>
          <a:xfrm>
            <a:off x="5588716" y="1404706"/>
            <a:ext cx="2541914" cy="1017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a:t>T</a:t>
            </a:r>
            <a:r>
              <a:rPr lang="fr-FR" sz="2800" b="1" baseline="30000" dirty="0" err="1"/>
              <a:t>le</a:t>
            </a:r>
            <a:r>
              <a:rPr lang="fr-FR" sz="2800" b="1" dirty="0"/>
              <a:t> technologique</a:t>
            </a:r>
          </a:p>
        </p:txBody>
      </p:sp>
      <p:sp>
        <p:nvSpPr>
          <p:cNvPr id="13" name="Rectangle 12">
            <a:extLst>
              <a:ext uri="{FF2B5EF4-FFF2-40B4-BE49-F238E27FC236}">
                <a16:creationId xmlns:a16="http://schemas.microsoft.com/office/drawing/2014/main" id="{0B17A2FA-B7DE-4221-8DC3-9DA48ED9C039}"/>
              </a:ext>
            </a:extLst>
          </p:cNvPr>
          <p:cNvSpPr/>
          <p:nvPr/>
        </p:nvSpPr>
        <p:spPr>
          <a:xfrm>
            <a:off x="5588716" y="3745340"/>
            <a:ext cx="5217062" cy="1017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2</a:t>
            </a:r>
            <a:r>
              <a:rPr lang="fr-FR" sz="2800" b="1" baseline="30000" dirty="0"/>
              <a:t>nde</a:t>
            </a:r>
            <a:r>
              <a:rPr lang="fr-FR" sz="2800" b="1" dirty="0"/>
              <a:t>  générale et technologique</a:t>
            </a:r>
          </a:p>
        </p:txBody>
      </p:sp>
      <p:sp>
        <p:nvSpPr>
          <p:cNvPr id="15" name="Rectangle 14">
            <a:extLst>
              <a:ext uri="{FF2B5EF4-FFF2-40B4-BE49-F238E27FC236}">
                <a16:creationId xmlns:a16="http://schemas.microsoft.com/office/drawing/2014/main" id="{A5BA2CFF-9BEB-4F78-A9E2-A5C1C6C56486}"/>
              </a:ext>
            </a:extLst>
          </p:cNvPr>
          <p:cNvSpPr/>
          <p:nvPr/>
        </p:nvSpPr>
        <p:spPr>
          <a:xfrm>
            <a:off x="8263864" y="2575023"/>
            <a:ext cx="2541914" cy="1017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1</a:t>
            </a:r>
            <a:r>
              <a:rPr lang="fr-FR" sz="2800" b="1" baseline="30000" dirty="0"/>
              <a:t>ère</a:t>
            </a:r>
            <a:r>
              <a:rPr lang="fr-FR" sz="2800" b="1" dirty="0"/>
              <a:t> générale</a:t>
            </a:r>
          </a:p>
        </p:txBody>
      </p:sp>
      <p:sp>
        <p:nvSpPr>
          <p:cNvPr id="16" name="Rectangle 15">
            <a:extLst>
              <a:ext uri="{FF2B5EF4-FFF2-40B4-BE49-F238E27FC236}">
                <a16:creationId xmlns:a16="http://schemas.microsoft.com/office/drawing/2014/main" id="{B2EC66D7-FFBE-4CB0-A9A8-76ACA8655194}"/>
              </a:ext>
            </a:extLst>
          </p:cNvPr>
          <p:cNvSpPr/>
          <p:nvPr/>
        </p:nvSpPr>
        <p:spPr>
          <a:xfrm>
            <a:off x="8263864" y="1404706"/>
            <a:ext cx="2541914" cy="10179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err="1"/>
              <a:t>T</a:t>
            </a:r>
            <a:r>
              <a:rPr lang="fr-FR" sz="2800" b="1" baseline="30000" dirty="0" err="1"/>
              <a:t>le</a:t>
            </a:r>
            <a:r>
              <a:rPr lang="fr-FR" sz="2800" b="1" dirty="0"/>
              <a:t> générale</a:t>
            </a:r>
          </a:p>
        </p:txBody>
      </p:sp>
      <p:sp>
        <p:nvSpPr>
          <p:cNvPr id="18" name="Rectangle 17">
            <a:extLst>
              <a:ext uri="{FF2B5EF4-FFF2-40B4-BE49-F238E27FC236}">
                <a16:creationId xmlns:a16="http://schemas.microsoft.com/office/drawing/2014/main" id="{33858735-D64F-42DD-B6C9-FE3DDB0D38A3}"/>
              </a:ext>
            </a:extLst>
          </p:cNvPr>
          <p:cNvSpPr/>
          <p:nvPr/>
        </p:nvSpPr>
        <p:spPr>
          <a:xfrm>
            <a:off x="238418" y="5025040"/>
            <a:ext cx="10567360" cy="101791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Classe de troisième</a:t>
            </a:r>
          </a:p>
        </p:txBody>
      </p:sp>
      <p:sp>
        <p:nvSpPr>
          <p:cNvPr id="21" name="ZoneTexte 20">
            <a:extLst>
              <a:ext uri="{FF2B5EF4-FFF2-40B4-BE49-F238E27FC236}">
                <a16:creationId xmlns:a16="http://schemas.microsoft.com/office/drawing/2014/main" id="{EAB1A009-A24A-49B0-893E-44ECF1749991}"/>
              </a:ext>
            </a:extLst>
          </p:cNvPr>
          <p:cNvSpPr txBox="1"/>
          <p:nvPr/>
        </p:nvSpPr>
        <p:spPr>
          <a:xfrm>
            <a:off x="893252" y="2012586"/>
            <a:ext cx="947695" cy="523220"/>
          </a:xfrm>
          <a:prstGeom prst="rect">
            <a:avLst/>
          </a:prstGeom>
          <a:noFill/>
        </p:spPr>
        <p:txBody>
          <a:bodyPr wrap="none" rtlCol="0">
            <a:spAutoFit/>
          </a:bodyPr>
          <a:lstStyle/>
          <a:p>
            <a:r>
              <a:rPr lang="fr-FR" sz="2800" b="1" dirty="0"/>
              <a:t>C A P</a:t>
            </a:r>
          </a:p>
        </p:txBody>
      </p:sp>
      <p:sp>
        <p:nvSpPr>
          <p:cNvPr id="22" name="ZoneTexte 21">
            <a:extLst>
              <a:ext uri="{FF2B5EF4-FFF2-40B4-BE49-F238E27FC236}">
                <a16:creationId xmlns:a16="http://schemas.microsoft.com/office/drawing/2014/main" id="{9C02C5D1-F625-4848-84C1-DBAF52252C5D}"/>
              </a:ext>
            </a:extLst>
          </p:cNvPr>
          <p:cNvSpPr txBox="1"/>
          <p:nvPr/>
        </p:nvSpPr>
        <p:spPr>
          <a:xfrm>
            <a:off x="613425" y="505276"/>
            <a:ext cx="1791901" cy="1261884"/>
          </a:xfrm>
          <a:prstGeom prst="rect">
            <a:avLst/>
          </a:prstGeom>
          <a:noFill/>
        </p:spPr>
        <p:txBody>
          <a:bodyPr wrap="none" rtlCol="0">
            <a:spAutoFit/>
          </a:bodyPr>
          <a:lstStyle/>
          <a:p>
            <a:pPr algn="ctr"/>
            <a:r>
              <a:rPr lang="fr-FR" sz="2800" dirty="0"/>
              <a:t>Vie active</a:t>
            </a:r>
            <a:endParaRPr lang="fr-FR" sz="1200" dirty="0"/>
          </a:p>
          <a:p>
            <a:pPr algn="ctr"/>
            <a:r>
              <a:rPr lang="fr-FR" sz="1200" dirty="0"/>
              <a:t>2/3 des élèves</a:t>
            </a:r>
          </a:p>
          <a:p>
            <a:pPr algn="ctr"/>
            <a:r>
              <a:rPr lang="fr-FR" dirty="0"/>
              <a:t>ou</a:t>
            </a:r>
          </a:p>
          <a:p>
            <a:pPr algn="ctr"/>
            <a:r>
              <a:rPr lang="fr-FR" dirty="0"/>
              <a:t>MC BP BTM BMA</a:t>
            </a:r>
          </a:p>
        </p:txBody>
      </p:sp>
      <p:sp>
        <p:nvSpPr>
          <p:cNvPr id="25" name="ZoneTexte 24">
            <a:extLst>
              <a:ext uri="{FF2B5EF4-FFF2-40B4-BE49-F238E27FC236}">
                <a16:creationId xmlns:a16="http://schemas.microsoft.com/office/drawing/2014/main" id="{342DC48D-123D-4936-A8F9-002DFAFBD98F}"/>
              </a:ext>
            </a:extLst>
          </p:cNvPr>
          <p:cNvSpPr txBox="1"/>
          <p:nvPr/>
        </p:nvSpPr>
        <p:spPr>
          <a:xfrm>
            <a:off x="2913567" y="936729"/>
            <a:ext cx="2501262" cy="461665"/>
          </a:xfrm>
          <a:prstGeom prst="rect">
            <a:avLst/>
          </a:prstGeom>
          <a:noFill/>
        </p:spPr>
        <p:txBody>
          <a:bodyPr wrap="none" rtlCol="0">
            <a:spAutoFit/>
          </a:bodyPr>
          <a:lstStyle/>
          <a:p>
            <a:r>
              <a:rPr lang="fr-FR" sz="2400" b="1" dirty="0"/>
              <a:t>BAC professionnel</a:t>
            </a:r>
          </a:p>
        </p:txBody>
      </p:sp>
      <p:sp>
        <p:nvSpPr>
          <p:cNvPr id="28" name="ZoneTexte 27">
            <a:extLst>
              <a:ext uri="{FF2B5EF4-FFF2-40B4-BE49-F238E27FC236}">
                <a16:creationId xmlns:a16="http://schemas.microsoft.com/office/drawing/2014/main" id="{D20A1FA2-D410-4791-8457-C14A5D13B956}"/>
              </a:ext>
            </a:extLst>
          </p:cNvPr>
          <p:cNvSpPr txBox="1"/>
          <p:nvPr/>
        </p:nvSpPr>
        <p:spPr>
          <a:xfrm>
            <a:off x="5566846" y="936728"/>
            <a:ext cx="2599622" cy="461665"/>
          </a:xfrm>
          <a:prstGeom prst="rect">
            <a:avLst/>
          </a:prstGeom>
          <a:noFill/>
        </p:spPr>
        <p:txBody>
          <a:bodyPr wrap="none" rtlCol="0">
            <a:spAutoFit/>
          </a:bodyPr>
          <a:lstStyle/>
          <a:p>
            <a:r>
              <a:rPr lang="fr-FR" sz="2400" b="1" dirty="0"/>
              <a:t>BAC technologique</a:t>
            </a:r>
          </a:p>
        </p:txBody>
      </p:sp>
      <p:sp>
        <p:nvSpPr>
          <p:cNvPr id="29" name="ZoneTexte 28">
            <a:extLst>
              <a:ext uri="{FF2B5EF4-FFF2-40B4-BE49-F238E27FC236}">
                <a16:creationId xmlns:a16="http://schemas.microsoft.com/office/drawing/2014/main" id="{0BF3870F-14F4-4F53-9E7A-42C4FD02355E}"/>
              </a:ext>
            </a:extLst>
          </p:cNvPr>
          <p:cNvSpPr txBox="1"/>
          <p:nvPr/>
        </p:nvSpPr>
        <p:spPr>
          <a:xfrm>
            <a:off x="8747894" y="912797"/>
            <a:ext cx="1718099" cy="461665"/>
          </a:xfrm>
          <a:prstGeom prst="rect">
            <a:avLst/>
          </a:prstGeom>
          <a:noFill/>
        </p:spPr>
        <p:txBody>
          <a:bodyPr wrap="none" rtlCol="0">
            <a:spAutoFit/>
          </a:bodyPr>
          <a:lstStyle/>
          <a:p>
            <a:r>
              <a:rPr lang="fr-FR" sz="2400" b="1" dirty="0"/>
              <a:t>BAC général</a:t>
            </a:r>
          </a:p>
        </p:txBody>
      </p:sp>
      <p:sp>
        <p:nvSpPr>
          <p:cNvPr id="33" name="ZoneTexte 32">
            <a:extLst>
              <a:ext uri="{FF2B5EF4-FFF2-40B4-BE49-F238E27FC236}">
                <a16:creationId xmlns:a16="http://schemas.microsoft.com/office/drawing/2014/main" id="{4C2EE629-2D10-44C7-A07E-2EB92FC26894}"/>
              </a:ext>
            </a:extLst>
          </p:cNvPr>
          <p:cNvSpPr txBox="1"/>
          <p:nvPr/>
        </p:nvSpPr>
        <p:spPr>
          <a:xfrm>
            <a:off x="3246671" y="253250"/>
            <a:ext cx="1875706" cy="369332"/>
          </a:xfrm>
          <a:prstGeom prst="rect">
            <a:avLst/>
          </a:prstGeom>
          <a:noFill/>
        </p:spPr>
        <p:txBody>
          <a:bodyPr wrap="none" rtlCol="0">
            <a:spAutoFit/>
          </a:bodyPr>
          <a:lstStyle/>
          <a:p>
            <a:pPr algn="ctr"/>
            <a:r>
              <a:rPr lang="fr-FR" dirty="0"/>
              <a:t>MC </a:t>
            </a:r>
            <a:r>
              <a:rPr lang="fr-FR" b="1" dirty="0"/>
              <a:t>BTS</a:t>
            </a:r>
            <a:r>
              <a:rPr lang="fr-FR" dirty="0"/>
              <a:t> DUT DMA</a:t>
            </a:r>
          </a:p>
        </p:txBody>
      </p:sp>
      <p:sp>
        <p:nvSpPr>
          <p:cNvPr id="34" name="ZoneTexte 33">
            <a:extLst>
              <a:ext uri="{FF2B5EF4-FFF2-40B4-BE49-F238E27FC236}">
                <a16:creationId xmlns:a16="http://schemas.microsoft.com/office/drawing/2014/main" id="{50CE76ED-E228-4A9B-BC42-5F0B99BD5643}"/>
              </a:ext>
            </a:extLst>
          </p:cNvPr>
          <p:cNvSpPr txBox="1"/>
          <p:nvPr/>
        </p:nvSpPr>
        <p:spPr>
          <a:xfrm>
            <a:off x="5571460" y="193443"/>
            <a:ext cx="5118340" cy="369332"/>
          </a:xfrm>
          <a:prstGeom prst="rect">
            <a:avLst/>
          </a:prstGeom>
          <a:noFill/>
        </p:spPr>
        <p:txBody>
          <a:bodyPr wrap="square" rtlCol="0">
            <a:spAutoFit/>
          </a:bodyPr>
          <a:lstStyle/>
          <a:p>
            <a:pPr algn="ctr"/>
            <a:r>
              <a:rPr lang="fr-FR" dirty="0"/>
              <a:t>Licence, école spécialisée, BTS, DUT, classe prépa</a:t>
            </a:r>
          </a:p>
        </p:txBody>
      </p:sp>
      <p:sp>
        <p:nvSpPr>
          <p:cNvPr id="35" name="Rectangle 34">
            <a:extLst>
              <a:ext uri="{FF2B5EF4-FFF2-40B4-BE49-F238E27FC236}">
                <a16:creationId xmlns:a16="http://schemas.microsoft.com/office/drawing/2014/main" id="{42B81DD5-CFFE-49DB-A3C2-8AEC65E9C6DC}"/>
              </a:ext>
            </a:extLst>
          </p:cNvPr>
          <p:cNvSpPr/>
          <p:nvPr/>
        </p:nvSpPr>
        <p:spPr>
          <a:xfrm rot="16200000">
            <a:off x="9682681" y="2707369"/>
            <a:ext cx="3364864" cy="74691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t>Etranger</a:t>
            </a:r>
          </a:p>
        </p:txBody>
      </p:sp>
      <p:sp>
        <p:nvSpPr>
          <p:cNvPr id="37" name="ZoneTexte 36">
            <a:extLst>
              <a:ext uri="{FF2B5EF4-FFF2-40B4-BE49-F238E27FC236}">
                <a16:creationId xmlns:a16="http://schemas.microsoft.com/office/drawing/2014/main" id="{520900B0-EA20-43C5-BA0C-0C5AD1414E3E}"/>
              </a:ext>
            </a:extLst>
          </p:cNvPr>
          <p:cNvSpPr txBox="1"/>
          <p:nvPr/>
        </p:nvSpPr>
        <p:spPr>
          <a:xfrm>
            <a:off x="11037021" y="5160840"/>
            <a:ext cx="1029641" cy="646331"/>
          </a:xfrm>
          <a:prstGeom prst="rect">
            <a:avLst/>
          </a:prstGeom>
          <a:noFill/>
        </p:spPr>
        <p:txBody>
          <a:bodyPr wrap="none" rtlCol="0">
            <a:spAutoFit/>
          </a:bodyPr>
          <a:lstStyle/>
          <a:p>
            <a:pPr algn="r"/>
            <a:r>
              <a:rPr lang="fr-FR" dirty="0">
                <a:solidFill>
                  <a:srgbClr val="FF0000"/>
                </a:solidFill>
              </a:rPr>
              <a:t>Test ou </a:t>
            </a:r>
          </a:p>
          <a:p>
            <a:pPr algn="r"/>
            <a:r>
              <a:rPr lang="fr-FR" dirty="0">
                <a:solidFill>
                  <a:srgbClr val="FF0000"/>
                </a:solidFill>
              </a:rPr>
              <a:t>concours</a:t>
            </a:r>
          </a:p>
        </p:txBody>
      </p:sp>
      <p:sp>
        <p:nvSpPr>
          <p:cNvPr id="39" name="ZoneTexte 38">
            <a:extLst>
              <a:ext uri="{FF2B5EF4-FFF2-40B4-BE49-F238E27FC236}">
                <a16:creationId xmlns:a16="http://schemas.microsoft.com/office/drawing/2014/main" id="{8FA2A347-5F1D-4467-A2F8-FA8CC2A13D7D}"/>
              </a:ext>
            </a:extLst>
          </p:cNvPr>
          <p:cNvSpPr txBox="1"/>
          <p:nvPr/>
        </p:nvSpPr>
        <p:spPr>
          <a:xfrm>
            <a:off x="-80883" y="6076069"/>
            <a:ext cx="12353766" cy="646331"/>
          </a:xfrm>
          <a:prstGeom prst="rect">
            <a:avLst/>
          </a:prstGeom>
          <a:noFill/>
        </p:spPr>
        <p:txBody>
          <a:bodyPr wrap="square" rtlCol="0">
            <a:spAutoFit/>
          </a:bodyPr>
          <a:lstStyle/>
          <a:p>
            <a:pPr algn="ctr"/>
            <a:r>
              <a:rPr lang="fr-FR" dirty="0"/>
              <a:t>MC : mention complémentaire     BP : brevet professionnel     BTM : brevet technique de métiers      BMA : brevet des métiers d’art</a:t>
            </a:r>
          </a:p>
          <a:p>
            <a:pPr algn="ctr"/>
            <a:r>
              <a:rPr lang="fr-FR" dirty="0"/>
              <a:t>BTS : brevet de technicien supérieur     DUT : diplôme universitaire de technologie     DMA : diplôme des métiers d’art</a:t>
            </a:r>
          </a:p>
        </p:txBody>
      </p:sp>
    </p:spTree>
    <p:extLst>
      <p:ext uri="{BB962C8B-B14F-4D97-AF65-F5344CB8AC3E}">
        <p14:creationId xmlns:p14="http://schemas.microsoft.com/office/powerpoint/2010/main" val="41134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0" y="0"/>
            <a:ext cx="5322098" cy="646331"/>
          </a:xfrm>
          <a:prstGeom prst="rect">
            <a:avLst/>
          </a:prstGeom>
          <a:noFill/>
        </p:spPr>
        <p:txBody>
          <a:bodyPr wrap="none" rtlCol="0">
            <a:spAutoFit/>
          </a:bodyPr>
          <a:lstStyle/>
          <a:p>
            <a:r>
              <a:rPr lang="fr-FR" sz="2400" dirty="0">
                <a:solidFill>
                  <a:srgbClr val="FF0000"/>
                </a:solidFill>
              </a:rPr>
              <a:t>Le </a:t>
            </a:r>
            <a:r>
              <a:rPr lang="fr-FR" sz="3600" b="1" dirty="0">
                <a:solidFill>
                  <a:srgbClr val="FF0000"/>
                </a:solidFill>
              </a:rPr>
              <a:t>C</a:t>
            </a:r>
            <a:r>
              <a:rPr lang="fr-FR" sz="2400" dirty="0">
                <a:solidFill>
                  <a:srgbClr val="FF0000"/>
                </a:solidFill>
              </a:rPr>
              <a:t>ertificat d’</a:t>
            </a:r>
            <a:r>
              <a:rPr lang="fr-FR" sz="3600" b="1" dirty="0">
                <a:solidFill>
                  <a:srgbClr val="FF0000"/>
                </a:solidFill>
              </a:rPr>
              <a:t>A</a:t>
            </a:r>
            <a:r>
              <a:rPr lang="fr-FR" sz="2400" dirty="0">
                <a:solidFill>
                  <a:srgbClr val="FF0000"/>
                </a:solidFill>
              </a:rPr>
              <a:t>ptitude </a:t>
            </a:r>
            <a:r>
              <a:rPr lang="fr-FR" sz="3600" b="1" dirty="0">
                <a:solidFill>
                  <a:srgbClr val="FF0000"/>
                </a:solidFill>
              </a:rPr>
              <a:t>P</a:t>
            </a:r>
            <a:r>
              <a:rPr lang="fr-FR" sz="2400" dirty="0">
                <a:solidFill>
                  <a:srgbClr val="FF0000"/>
                </a:solidFill>
              </a:rPr>
              <a:t>rofessionnelle</a:t>
            </a:r>
          </a:p>
        </p:txBody>
      </p:sp>
      <p:sp>
        <p:nvSpPr>
          <p:cNvPr id="4" name="ZoneTexte 3">
            <a:extLst>
              <a:ext uri="{FF2B5EF4-FFF2-40B4-BE49-F238E27FC236}">
                <a16:creationId xmlns:a16="http://schemas.microsoft.com/office/drawing/2014/main" id="{79986992-01C9-4AC2-9F88-A96705BA7D58}"/>
              </a:ext>
            </a:extLst>
          </p:cNvPr>
          <p:cNvSpPr txBox="1"/>
          <p:nvPr/>
        </p:nvSpPr>
        <p:spPr>
          <a:xfrm>
            <a:off x="7579327" y="0"/>
            <a:ext cx="4612673" cy="646331"/>
          </a:xfrm>
          <a:prstGeom prst="rect">
            <a:avLst/>
          </a:prstGeom>
          <a:noFill/>
        </p:spPr>
        <p:txBody>
          <a:bodyPr wrap="none" rtlCol="0">
            <a:spAutoFit/>
          </a:bodyPr>
          <a:lstStyle/>
          <a:p>
            <a:r>
              <a:rPr lang="fr-FR" sz="2400" dirty="0">
                <a:solidFill>
                  <a:schemeClr val="accent2"/>
                </a:solidFill>
              </a:rPr>
              <a:t>Le </a:t>
            </a:r>
            <a:r>
              <a:rPr lang="fr-FR" sz="3600" b="1" dirty="0" err="1">
                <a:solidFill>
                  <a:schemeClr val="accent2"/>
                </a:solidFill>
              </a:rPr>
              <a:t>BAC</a:t>
            </a:r>
            <a:r>
              <a:rPr lang="fr-FR" sz="2400" dirty="0" err="1">
                <a:solidFill>
                  <a:schemeClr val="accent2"/>
                </a:solidFill>
              </a:rPr>
              <a:t>calauréat</a:t>
            </a:r>
            <a:r>
              <a:rPr lang="fr-FR" sz="2400" dirty="0">
                <a:solidFill>
                  <a:schemeClr val="accent2"/>
                </a:solidFill>
              </a:rPr>
              <a:t> </a:t>
            </a:r>
            <a:r>
              <a:rPr lang="fr-FR" sz="3600" b="1" dirty="0" err="1">
                <a:solidFill>
                  <a:schemeClr val="accent2"/>
                </a:solidFill>
              </a:rPr>
              <a:t>PRO</a:t>
            </a:r>
            <a:r>
              <a:rPr lang="fr-FR" sz="2400" dirty="0" err="1">
                <a:solidFill>
                  <a:schemeClr val="accent2"/>
                </a:solidFill>
              </a:rPr>
              <a:t>fessionnel</a:t>
            </a:r>
            <a:endParaRPr lang="fr-FR" sz="2400" dirty="0">
              <a:solidFill>
                <a:schemeClr val="accent2"/>
              </a:solidFill>
            </a:endParaRPr>
          </a:p>
        </p:txBody>
      </p:sp>
      <p:sp>
        <p:nvSpPr>
          <p:cNvPr id="10" name="ZoneTexte 9">
            <a:extLst>
              <a:ext uri="{FF2B5EF4-FFF2-40B4-BE49-F238E27FC236}">
                <a16:creationId xmlns:a16="http://schemas.microsoft.com/office/drawing/2014/main" id="{C2510F8E-661F-47F1-ADC3-34135846BE6D}"/>
              </a:ext>
            </a:extLst>
          </p:cNvPr>
          <p:cNvSpPr txBox="1"/>
          <p:nvPr/>
        </p:nvSpPr>
        <p:spPr>
          <a:xfrm>
            <a:off x="3837589" y="502208"/>
            <a:ext cx="4265142" cy="369332"/>
          </a:xfrm>
          <a:prstGeom prst="rect">
            <a:avLst/>
          </a:prstGeom>
          <a:noFill/>
        </p:spPr>
        <p:txBody>
          <a:bodyPr wrap="none" rtlCol="0">
            <a:spAutoFit/>
          </a:bodyPr>
          <a:lstStyle/>
          <a:p>
            <a:pPr marL="285750" indent="-285750">
              <a:buFont typeface="Arial" panose="020B0604020202020204" pitchFamily="34" charset="0"/>
              <a:buChar char="•"/>
            </a:pPr>
            <a:r>
              <a:rPr lang="fr-FR" dirty="0"/>
              <a:t>Sous statut </a:t>
            </a:r>
            <a:r>
              <a:rPr lang="fr-FR" b="1" dirty="0"/>
              <a:t>scolaire</a:t>
            </a:r>
            <a:r>
              <a:rPr lang="fr-FR" dirty="0"/>
              <a:t> ou en </a:t>
            </a:r>
            <a:r>
              <a:rPr lang="fr-FR" b="1" dirty="0"/>
              <a:t>apprentissage</a:t>
            </a:r>
          </a:p>
        </p:txBody>
      </p:sp>
      <p:sp>
        <p:nvSpPr>
          <p:cNvPr id="11" name="ZoneTexte 10">
            <a:extLst>
              <a:ext uri="{FF2B5EF4-FFF2-40B4-BE49-F238E27FC236}">
                <a16:creationId xmlns:a16="http://schemas.microsoft.com/office/drawing/2014/main" id="{453C51CD-80E1-492C-812F-27B538EA654D}"/>
              </a:ext>
            </a:extLst>
          </p:cNvPr>
          <p:cNvSpPr txBox="1"/>
          <p:nvPr/>
        </p:nvSpPr>
        <p:spPr>
          <a:xfrm>
            <a:off x="6394511" y="871540"/>
            <a:ext cx="4473789" cy="1754326"/>
          </a:xfrm>
          <a:prstGeom prst="rect">
            <a:avLst/>
          </a:prstGeom>
          <a:noFill/>
        </p:spPr>
        <p:txBody>
          <a:bodyPr wrap="none" rtlCol="0">
            <a:spAutoFit/>
          </a:bodyPr>
          <a:lstStyle/>
          <a:p>
            <a:pPr marL="285750" indent="-285750">
              <a:buFont typeface="Arial" panose="020B0604020202020204" pitchFamily="34" charset="0"/>
              <a:buChar char="•"/>
            </a:pPr>
            <a:r>
              <a:rPr lang="fr-FR" b="1" dirty="0"/>
              <a:t>Prépare à un champ professionnel</a:t>
            </a:r>
          </a:p>
          <a:p>
            <a:pPr marL="285750" indent="-285750">
              <a:buFont typeface="Arial" panose="020B0604020202020204" pitchFamily="34" charset="0"/>
              <a:buChar char="•"/>
            </a:pPr>
            <a:endParaRPr lang="fr-FR" b="1" dirty="0"/>
          </a:p>
          <a:p>
            <a:pPr marL="285750" indent="-285750">
              <a:buFont typeface="Arial" panose="020B0604020202020204" pitchFamily="34" charset="0"/>
              <a:buChar char="•"/>
            </a:pPr>
            <a:endParaRPr lang="fr-FR" b="1" dirty="0"/>
          </a:p>
          <a:p>
            <a:pPr marL="285750" indent="-285750">
              <a:buFont typeface="Arial" panose="020B0604020202020204" pitchFamily="34" charset="0"/>
              <a:buChar char="•"/>
            </a:pPr>
            <a:endParaRPr lang="fr-FR" b="1" dirty="0"/>
          </a:p>
          <a:p>
            <a:pPr marL="285750" indent="-285750">
              <a:buFont typeface="Arial" panose="020B0604020202020204" pitchFamily="34" charset="0"/>
              <a:buChar char="•"/>
            </a:pPr>
            <a:r>
              <a:rPr lang="fr-FR" dirty="0"/>
              <a:t>80 spécialités</a:t>
            </a:r>
          </a:p>
          <a:p>
            <a:pPr marL="285750" indent="-285750">
              <a:buFont typeface="Arial" panose="020B0604020202020204" pitchFamily="34" charset="0"/>
              <a:buChar char="•"/>
            </a:pPr>
            <a:r>
              <a:rPr lang="fr-FR" b="1" dirty="0"/>
              <a:t>Poursuite </a:t>
            </a:r>
            <a:r>
              <a:rPr lang="fr-FR" dirty="0"/>
              <a:t>d’études essentiellement en </a:t>
            </a:r>
            <a:r>
              <a:rPr lang="fr-FR" b="1" dirty="0"/>
              <a:t>BTS</a:t>
            </a:r>
          </a:p>
        </p:txBody>
      </p:sp>
      <p:sp>
        <p:nvSpPr>
          <p:cNvPr id="13" name="ZoneTexte 12">
            <a:extLst>
              <a:ext uri="{FF2B5EF4-FFF2-40B4-BE49-F238E27FC236}">
                <a16:creationId xmlns:a16="http://schemas.microsoft.com/office/drawing/2014/main" id="{413D52E9-CC6A-4A58-B0AF-CCBD3A2408EA}"/>
              </a:ext>
            </a:extLst>
          </p:cNvPr>
          <p:cNvSpPr txBox="1"/>
          <p:nvPr/>
        </p:nvSpPr>
        <p:spPr>
          <a:xfrm>
            <a:off x="1" y="871540"/>
            <a:ext cx="6280217" cy="1754326"/>
          </a:xfrm>
          <a:prstGeom prst="rect">
            <a:avLst/>
          </a:prstGeom>
          <a:noFill/>
        </p:spPr>
        <p:txBody>
          <a:bodyPr wrap="square" rtlCol="0">
            <a:spAutoFit/>
          </a:bodyPr>
          <a:lstStyle/>
          <a:p>
            <a:pPr marL="285750" indent="-285750">
              <a:buFont typeface="Arial" panose="020B0604020202020204" pitchFamily="34" charset="0"/>
              <a:buChar char="•"/>
            </a:pPr>
            <a:r>
              <a:rPr lang="fr-FR" b="1" dirty="0"/>
              <a:t>Prépare à un métier précis</a:t>
            </a:r>
          </a:p>
          <a:p>
            <a:pPr marL="285750" indent="-285750">
              <a:buFont typeface="Arial" panose="020B0604020202020204" pitchFamily="34" charset="0"/>
              <a:buChar char="•"/>
            </a:pPr>
            <a:r>
              <a:rPr lang="fr-FR" dirty="0"/>
              <a:t>1</a:t>
            </a:r>
            <a:r>
              <a:rPr lang="fr-FR" baseline="30000" dirty="0"/>
              <a:t>er</a:t>
            </a:r>
            <a:r>
              <a:rPr lang="fr-FR" dirty="0"/>
              <a:t> niveau de qualification pour l’emploi</a:t>
            </a:r>
          </a:p>
          <a:p>
            <a:pPr marL="285750" indent="-285750">
              <a:buFont typeface="Arial" panose="020B0604020202020204" pitchFamily="34" charset="0"/>
              <a:buChar char="•"/>
            </a:pPr>
            <a:r>
              <a:rPr lang="fr-FR" dirty="0"/>
              <a:t>N‘existe pas dans tous les domaines</a:t>
            </a:r>
          </a:p>
          <a:p>
            <a:pPr marL="285750" indent="-285750">
              <a:buFont typeface="Arial" panose="020B0604020202020204" pitchFamily="34" charset="0"/>
              <a:buChar char="•"/>
            </a:pPr>
            <a:r>
              <a:rPr lang="fr-FR" dirty="0"/>
              <a:t>Dans certaines secteurs, il faut cibler le bac pro, voire le BTS</a:t>
            </a:r>
          </a:p>
          <a:p>
            <a:pPr marL="285750" indent="-285750">
              <a:buFont typeface="Arial" panose="020B0604020202020204" pitchFamily="34" charset="0"/>
              <a:buChar char="•"/>
            </a:pPr>
            <a:r>
              <a:rPr lang="fr-FR" dirty="0"/>
              <a:t>200 spécialités</a:t>
            </a:r>
          </a:p>
          <a:p>
            <a:pPr marL="285750" indent="-285750">
              <a:buFont typeface="Arial" panose="020B0604020202020204" pitchFamily="34" charset="0"/>
              <a:buChar char="•"/>
            </a:pPr>
            <a:r>
              <a:rPr lang="fr-FR" b="1" dirty="0"/>
              <a:t>Poursuite éventuelle </a:t>
            </a:r>
            <a:r>
              <a:rPr lang="fr-FR" dirty="0"/>
              <a:t>d’études essentiellement </a:t>
            </a:r>
            <a:r>
              <a:rPr lang="fr-FR" b="1" dirty="0"/>
              <a:t>en 1</a:t>
            </a:r>
            <a:r>
              <a:rPr lang="fr-FR" b="1" baseline="30000" dirty="0"/>
              <a:t>ère</a:t>
            </a:r>
            <a:r>
              <a:rPr lang="fr-FR" b="1" dirty="0"/>
              <a:t> bac pro</a:t>
            </a:r>
          </a:p>
        </p:txBody>
      </p:sp>
      <p:cxnSp>
        <p:nvCxnSpPr>
          <p:cNvPr id="15" name="Connecteur droit 14">
            <a:extLst>
              <a:ext uri="{FF2B5EF4-FFF2-40B4-BE49-F238E27FC236}">
                <a16:creationId xmlns:a16="http://schemas.microsoft.com/office/drawing/2014/main" id="{0DFDEE9D-8FB2-4F2C-BAFC-0D6BC9DD62FF}"/>
              </a:ext>
            </a:extLst>
          </p:cNvPr>
          <p:cNvCxnSpPr/>
          <p:nvPr/>
        </p:nvCxnSpPr>
        <p:spPr>
          <a:xfrm>
            <a:off x="6280218" y="871540"/>
            <a:ext cx="0" cy="17137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ZoneTexte 15">
            <a:extLst>
              <a:ext uri="{FF2B5EF4-FFF2-40B4-BE49-F238E27FC236}">
                <a16:creationId xmlns:a16="http://schemas.microsoft.com/office/drawing/2014/main" id="{20B05C4D-8FA2-4C02-97BA-4DF1B1F8BBE8}"/>
              </a:ext>
            </a:extLst>
          </p:cNvPr>
          <p:cNvSpPr txBox="1"/>
          <p:nvPr/>
        </p:nvSpPr>
        <p:spPr>
          <a:xfrm>
            <a:off x="2369618" y="2656547"/>
            <a:ext cx="8049786" cy="923330"/>
          </a:xfrm>
          <a:prstGeom prst="rect">
            <a:avLst/>
          </a:prstGeom>
          <a:noFill/>
        </p:spPr>
        <p:txBody>
          <a:bodyPr wrap="square" rtlCol="0">
            <a:spAutoFit/>
          </a:bodyPr>
          <a:lstStyle/>
          <a:p>
            <a:pPr marL="285750" indent="-285750">
              <a:buFont typeface="Arial" panose="020B0604020202020204" pitchFamily="34" charset="0"/>
              <a:buChar char="•"/>
            </a:pPr>
            <a:r>
              <a:rPr lang="fr-FR" b="1" dirty="0"/>
              <a:t>Co-intervention</a:t>
            </a:r>
            <a:r>
              <a:rPr lang="fr-FR" dirty="0"/>
              <a:t> enseignant pro et enseignants de français ou de mathématiques</a:t>
            </a:r>
          </a:p>
          <a:p>
            <a:pPr marL="285750" indent="-285750">
              <a:buFont typeface="Arial" panose="020B0604020202020204" pitchFamily="34" charset="0"/>
              <a:buChar char="•"/>
            </a:pPr>
            <a:r>
              <a:rPr lang="fr-FR" dirty="0"/>
              <a:t>Heures de consolidation, </a:t>
            </a:r>
            <a:r>
              <a:rPr lang="fr-FR" b="1" dirty="0"/>
              <a:t>accompagnement personnalisé </a:t>
            </a:r>
            <a:r>
              <a:rPr lang="fr-FR" dirty="0"/>
              <a:t>et orientation</a:t>
            </a:r>
          </a:p>
          <a:p>
            <a:pPr marL="285750" indent="-285750">
              <a:buFont typeface="Arial" panose="020B0604020202020204" pitchFamily="34" charset="0"/>
              <a:buChar char="•"/>
            </a:pPr>
            <a:r>
              <a:rPr lang="fr-FR" b="1" dirty="0"/>
              <a:t>Réalisation d’un chef d’œuvre </a:t>
            </a:r>
            <a:r>
              <a:rPr lang="fr-FR" dirty="0"/>
              <a:t>(œuvre concrète et pluridisciplinaire) </a:t>
            </a:r>
          </a:p>
        </p:txBody>
      </p:sp>
      <p:sp>
        <p:nvSpPr>
          <p:cNvPr id="17" name="ZoneTexte 16">
            <a:extLst>
              <a:ext uri="{FF2B5EF4-FFF2-40B4-BE49-F238E27FC236}">
                <a16:creationId xmlns:a16="http://schemas.microsoft.com/office/drawing/2014/main" id="{BE523F56-687C-4F3C-8021-5BF1A068F88D}"/>
              </a:ext>
            </a:extLst>
          </p:cNvPr>
          <p:cNvSpPr txBox="1"/>
          <p:nvPr/>
        </p:nvSpPr>
        <p:spPr>
          <a:xfrm>
            <a:off x="0" y="3579877"/>
            <a:ext cx="6180797" cy="1477328"/>
          </a:xfrm>
          <a:prstGeom prst="rect">
            <a:avLst/>
          </a:prstGeom>
          <a:noFill/>
        </p:spPr>
        <p:txBody>
          <a:bodyPr wrap="square" rtlCol="0">
            <a:spAutoFit/>
          </a:bodyPr>
          <a:lstStyle/>
          <a:p>
            <a:pPr marL="285750" indent="-285750">
              <a:buFont typeface="Arial" panose="020B0604020202020204" pitchFamily="34" charset="0"/>
              <a:buChar char="•"/>
            </a:pPr>
            <a:r>
              <a:rPr lang="fr-FR" b="1" dirty="0"/>
              <a:t>Test de positionnement en français et mathématiques </a:t>
            </a:r>
            <a:r>
              <a:rPr lang="fr-FR" dirty="0"/>
              <a:t>à l’entrée en CAP</a:t>
            </a:r>
          </a:p>
          <a:p>
            <a:pPr marL="285750" indent="-285750">
              <a:buFont typeface="Arial" panose="020B0604020202020204" pitchFamily="34" charset="0"/>
              <a:buChar char="•"/>
            </a:pPr>
            <a:r>
              <a:rPr lang="fr-FR" dirty="0"/>
              <a:t>CAP en 1, </a:t>
            </a:r>
            <a:r>
              <a:rPr lang="fr-FR" b="1" dirty="0"/>
              <a:t>2 ou 3 ans </a:t>
            </a:r>
            <a:r>
              <a:rPr lang="fr-FR" dirty="0"/>
              <a:t>en fonction du profil et des besoins de l’élève, évalués à partir du positionnement scolaire en début de formation</a:t>
            </a:r>
          </a:p>
        </p:txBody>
      </p:sp>
      <p:cxnSp>
        <p:nvCxnSpPr>
          <p:cNvPr id="18" name="Connecteur droit 17">
            <a:extLst>
              <a:ext uri="{FF2B5EF4-FFF2-40B4-BE49-F238E27FC236}">
                <a16:creationId xmlns:a16="http://schemas.microsoft.com/office/drawing/2014/main" id="{5E9B5188-5369-41E8-A961-3853830CD996}"/>
              </a:ext>
            </a:extLst>
          </p:cNvPr>
          <p:cNvCxnSpPr>
            <a:cxnSpLocks/>
          </p:cNvCxnSpPr>
          <p:nvPr/>
        </p:nvCxnSpPr>
        <p:spPr>
          <a:xfrm>
            <a:off x="6264259" y="3579877"/>
            <a:ext cx="0" cy="2951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id="{0DA180A1-978A-41EF-A5E0-FF8BE9BAC372}"/>
              </a:ext>
            </a:extLst>
          </p:cNvPr>
          <p:cNvSpPr txBox="1"/>
          <p:nvPr/>
        </p:nvSpPr>
        <p:spPr>
          <a:xfrm>
            <a:off x="6347722" y="3548249"/>
            <a:ext cx="5844272" cy="3170099"/>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fr-FR" b="1" dirty="0">
                <a:latin typeface="+mn-lt"/>
              </a:rPr>
              <a:t>Tests de positionnement </a:t>
            </a:r>
            <a:r>
              <a:rPr lang="fr-FR" dirty="0">
                <a:latin typeface="+mn-lt"/>
              </a:rPr>
              <a:t>en français et mathématiques à l’entrée en 2</a:t>
            </a:r>
            <a:r>
              <a:rPr lang="fr-FR" baseline="30000" dirty="0">
                <a:latin typeface="+mn-lt"/>
              </a:rPr>
              <a:t>de</a:t>
            </a:r>
            <a:r>
              <a:rPr lang="fr-FR" dirty="0">
                <a:latin typeface="+mn-lt"/>
              </a:rPr>
              <a:t> bac pro, depuis 2018</a:t>
            </a:r>
          </a:p>
          <a:p>
            <a:pPr marL="800100" lvl="1" indent="-342900" eaLnBrk="1" fontAlgn="auto" hangingPunct="1">
              <a:spcBef>
                <a:spcPts val="0"/>
              </a:spcBef>
              <a:spcAft>
                <a:spcPts val="0"/>
              </a:spcAft>
              <a:buFont typeface="Courier New" panose="02070309020205020404" pitchFamily="49" charset="0"/>
              <a:buChar char="o"/>
              <a:defRPr/>
            </a:pPr>
            <a:r>
              <a:rPr lang="fr-FR" sz="1600" u="sng" dirty="0">
                <a:solidFill>
                  <a:schemeClr val="accent5">
                    <a:lumMod val="50000"/>
                  </a:schemeClr>
                </a:solidFill>
                <a:latin typeface="+mn-lt"/>
              </a:rPr>
              <a:t>Français</a:t>
            </a:r>
            <a:r>
              <a:rPr lang="fr-FR" sz="1600" dirty="0">
                <a:solidFill>
                  <a:schemeClr val="accent5">
                    <a:lumMod val="50000"/>
                  </a:schemeClr>
                </a:solidFill>
                <a:latin typeface="+mn-lt"/>
              </a:rPr>
              <a:t> : compréhension orale et écrite, compréhension du fonctionnement de la langue – 50 min</a:t>
            </a:r>
          </a:p>
          <a:p>
            <a:pPr marL="800100" lvl="1" indent="-342900" eaLnBrk="1" fontAlgn="auto" hangingPunct="1">
              <a:spcBef>
                <a:spcPts val="0"/>
              </a:spcBef>
              <a:spcAft>
                <a:spcPts val="0"/>
              </a:spcAft>
              <a:buFont typeface="Courier New" panose="02070309020205020404" pitchFamily="49" charset="0"/>
              <a:buChar char="o"/>
              <a:defRPr/>
            </a:pPr>
            <a:r>
              <a:rPr lang="fr-FR" sz="1600" u="sng" dirty="0">
                <a:solidFill>
                  <a:schemeClr val="accent5">
                    <a:lumMod val="50000"/>
                  </a:schemeClr>
                </a:solidFill>
                <a:latin typeface="+mn-lt"/>
              </a:rPr>
              <a:t>Mathématiques</a:t>
            </a:r>
            <a:r>
              <a:rPr lang="fr-FR" sz="1600" dirty="0">
                <a:solidFill>
                  <a:schemeClr val="accent5">
                    <a:lumMod val="50000"/>
                  </a:schemeClr>
                </a:solidFill>
                <a:latin typeface="+mn-lt"/>
              </a:rPr>
              <a:t> : géométrie modulaire (représenter l’espace, calculer avec des grandeurs et exprimer des résultats dans les unités adaptées), calcul littéral (mettre un problème en équation en vue de sa résolution, résoudre des équations ou inéquations du premier degré) – 50 min</a:t>
            </a:r>
          </a:p>
          <a:p>
            <a:pPr marL="342900" indent="-342900" eaLnBrk="1" fontAlgn="auto" hangingPunct="1">
              <a:spcBef>
                <a:spcPts val="0"/>
              </a:spcBef>
              <a:spcAft>
                <a:spcPts val="0"/>
              </a:spcAft>
              <a:buFont typeface="Arial" panose="020B0604020202020204" pitchFamily="34" charset="0"/>
              <a:buChar char="•"/>
              <a:defRPr/>
            </a:pPr>
            <a:r>
              <a:rPr lang="fr-FR" dirty="0">
                <a:latin typeface="+mn-lt"/>
              </a:rPr>
              <a:t>Organisation de </a:t>
            </a:r>
            <a:r>
              <a:rPr lang="fr-FR" b="1" dirty="0">
                <a:latin typeface="+mn-lt"/>
              </a:rPr>
              <a:t>certaines sections de 2</a:t>
            </a:r>
            <a:r>
              <a:rPr lang="fr-FR" b="1" baseline="30000" dirty="0">
                <a:latin typeface="+mn-lt"/>
              </a:rPr>
              <a:t>de</a:t>
            </a:r>
            <a:r>
              <a:rPr lang="fr-FR" b="1" dirty="0">
                <a:latin typeface="+mn-lt"/>
              </a:rPr>
              <a:t> bac pro en familles de métiers uniquement sous statut scolaire. </a:t>
            </a:r>
            <a:endParaRPr lang="fr-FR" dirty="0"/>
          </a:p>
        </p:txBody>
      </p:sp>
    </p:spTree>
    <p:extLst>
      <p:ext uri="{BB962C8B-B14F-4D97-AF65-F5344CB8AC3E}">
        <p14:creationId xmlns:p14="http://schemas.microsoft.com/office/powerpoint/2010/main" val="177497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0" y="0"/>
            <a:ext cx="5322098" cy="646331"/>
          </a:xfrm>
          <a:prstGeom prst="rect">
            <a:avLst/>
          </a:prstGeom>
          <a:noFill/>
        </p:spPr>
        <p:txBody>
          <a:bodyPr wrap="none" rtlCol="0">
            <a:spAutoFit/>
          </a:bodyPr>
          <a:lstStyle/>
          <a:p>
            <a:r>
              <a:rPr lang="fr-FR" sz="2400" dirty="0">
                <a:solidFill>
                  <a:srgbClr val="FF0000"/>
                </a:solidFill>
              </a:rPr>
              <a:t>Le </a:t>
            </a:r>
            <a:r>
              <a:rPr lang="fr-FR" sz="3600" b="1" dirty="0">
                <a:solidFill>
                  <a:srgbClr val="FF0000"/>
                </a:solidFill>
              </a:rPr>
              <a:t>C</a:t>
            </a:r>
            <a:r>
              <a:rPr lang="fr-FR" sz="2400" dirty="0">
                <a:solidFill>
                  <a:srgbClr val="FF0000"/>
                </a:solidFill>
              </a:rPr>
              <a:t>ertificat d’</a:t>
            </a:r>
            <a:r>
              <a:rPr lang="fr-FR" sz="3600" b="1" dirty="0">
                <a:solidFill>
                  <a:srgbClr val="FF0000"/>
                </a:solidFill>
              </a:rPr>
              <a:t>A</a:t>
            </a:r>
            <a:r>
              <a:rPr lang="fr-FR" sz="2400" dirty="0">
                <a:solidFill>
                  <a:srgbClr val="FF0000"/>
                </a:solidFill>
              </a:rPr>
              <a:t>ptitude </a:t>
            </a:r>
            <a:r>
              <a:rPr lang="fr-FR" sz="3600" b="1" dirty="0">
                <a:solidFill>
                  <a:srgbClr val="FF0000"/>
                </a:solidFill>
              </a:rPr>
              <a:t>P</a:t>
            </a:r>
            <a:r>
              <a:rPr lang="fr-FR" sz="2400" dirty="0">
                <a:solidFill>
                  <a:srgbClr val="FF0000"/>
                </a:solidFill>
              </a:rPr>
              <a:t>rofessionnelle</a:t>
            </a:r>
          </a:p>
        </p:txBody>
      </p:sp>
      <p:sp>
        <p:nvSpPr>
          <p:cNvPr id="4" name="ZoneTexte 3">
            <a:extLst>
              <a:ext uri="{FF2B5EF4-FFF2-40B4-BE49-F238E27FC236}">
                <a16:creationId xmlns:a16="http://schemas.microsoft.com/office/drawing/2014/main" id="{79986992-01C9-4AC2-9F88-A96705BA7D58}"/>
              </a:ext>
            </a:extLst>
          </p:cNvPr>
          <p:cNvSpPr txBox="1"/>
          <p:nvPr/>
        </p:nvSpPr>
        <p:spPr>
          <a:xfrm>
            <a:off x="7579327" y="0"/>
            <a:ext cx="4612673" cy="646331"/>
          </a:xfrm>
          <a:prstGeom prst="rect">
            <a:avLst/>
          </a:prstGeom>
          <a:noFill/>
        </p:spPr>
        <p:txBody>
          <a:bodyPr wrap="none" rtlCol="0">
            <a:spAutoFit/>
          </a:bodyPr>
          <a:lstStyle/>
          <a:p>
            <a:r>
              <a:rPr lang="fr-FR" sz="2400" dirty="0">
                <a:solidFill>
                  <a:schemeClr val="accent2"/>
                </a:solidFill>
              </a:rPr>
              <a:t>Le </a:t>
            </a:r>
            <a:r>
              <a:rPr lang="fr-FR" sz="3600" b="1" dirty="0" err="1">
                <a:solidFill>
                  <a:schemeClr val="accent2"/>
                </a:solidFill>
              </a:rPr>
              <a:t>BAC</a:t>
            </a:r>
            <a:r>
              <a:rPr lang="fr-FR" sz="2400" dirty="0" err="1">
                <a:solidFill>
                  <a:schemeClr val="accent2"/>
                </a:solidFill>
              </a:rPr>
              <a:t>calauréat</a:t>
            </a:r>
            <a:r>
              <a:rPr lang="fr-FR" sz="2400" dirty="0">
                <a:solidFill>
                  <a:schemeClr val="accent2"/>
                </a:solidFill>
              </a:rPr>
              <a:t> </a:t>
            </a:r>
            <a:r>
              <a:rPr lang="fr-FR" sz="3600" b="1" dirty="0" err="1">
                <a:solidFill>
                  <a:schemeClr val="accent2"/>
                </a:solidFill>
              </a:rPr>
              <a:t>PRO</a:t>
            </a:r>
            <a:r>
              <a:rPr lang="fr-FR" sz="2400" dirty="0" err="1">
                <a:solidFill>
                  <a:schemeClr val="accent2"/>
                </a:solidFill>
              </a:rPr>
              <a:t>fessionnel</a:t>
            </a:r>
            <a:endParaRPr lang="fr-FR" sz="2400" dirty="0">
              <a:solidFill>
                <a:schemeClr val="accent2"/>
              </a:solidFill>
            </a:endParaRPr>
          </a:p>
        </p:txBody>
      </p:sp>
      <p:pic>
        <p:nvPicPr>
          <p:cNvPr id="8" name="Image 7">
            <a:extLst>
              <a:ext uri="{FF2B5EF4-FFF2-40B4-BE49-F238E27FC236}">
                <a16:creationId xmlns:a16="http://schemas.microsoft.com/office/drawing/2014/main" id="{6B198E0F-38DE-44F2-AB91-41B4FA27CB51}"/>
              </a:ext>
            </a:extLst>
          </p:cNvPr>
          <p:cNvPicPr>
            <a:picLocks noChangeAspect="1"/>
          </p:cNvPicPr>
          <p:nvPr/>
        </p:nvPicPr>
        <p:blipFill rotWithShape="1">
          <a:blip r:embed="rId2"/>
          <a:srcRect l="4636" t="11245" r="9558" b="20410"/>
          <a:stretch/>
        </p:blipFill>
        <p:spPr>
          <a:xfrm>
            <a:off x="1493067" y="1383089"/>
            <a:ext cx="4001844" cy="2366682"/>
          </a:xfrm>
          <a:prstGeom prst="rect">
            <a:avLst/>
          </a:prstGeom>
        </p:spPr>
      </p:pic>
      <p:pic>
        <p:nvPicPr>
          <p:cNvPr id="9" name="Image 8">
            <a:extLst>
              <a:ext uri="{FF2B5EF4-FFF2-40B4-BE49-F238E27FC236}">
                <a16:creationId xmlns:a16="http://schemas.microsoft.com/office/drawing/2014/main" id="{D50FA844-C48E-4EB7-8733-336F632E3258}"/>
              </a:ext>
            </a:extLst>
          </p:cNvPr>
          <p:cNvPicPr>
            <a:picLocks noChangeAspect="1"/>
          </p:cNvPicPr>
          <p:nvPr/>
        </p:nvPicPr>
        <p:blipFill rotWithShape="1">
          <a:blip r:embed="rId3"/>
          <a:srcRect l="4166" t="11245" r="10028" b="17614"/>
          <a:stretch/>
        </p:blipFill>
        <p:spPr>
          <a:xfrm>
            <a:off x="6667496" y="1334680"/>
            <a:ext cx="4001844" cy="2463501"/>
          </a:xfrm>
          <a:prstGeom prst="rect">
            <a:avLst/>
          </a:prstGeom>
        </p:spPr>
      </p:pic>
      <p:sp>
        <p:nvSpPr>
          <p:cNvPr id="6" name="ZoneTexte 5">
            <a:extLst>
              <a:ext uri="{FF2B5EF4-FFF2-40B4-BE49-F238E27FC236}">
                <a16:creationId xmlns:a16="http://schemas.microsoft.com/office/drawing/2014/main" id="{48900C20-47F9-4A3A-88DA-8EC66F49F0F8}"/>
              </a:ext>
            </a:extLst>
          </p:cNvPr>
          <p:cNvSpPr txBox="1"/>
          <p:nvPr/>
        </p:nvSpPr>
        <p:spPr>
          <a:xfrm>
            <a:off x="3761777" y="881524"/>
            <a:ext cx="4135773" cy="400110"/>
          </a:xfrm>
          <a:prstGeom prst="rect">
            <a:avLst/>
          </a:prstGeom>
          <a:noFill/>
        </p:spPr>
        <p:txBody>
          <a:bodyPr wrap="square" rtlCol="0">
            <a:spAutoFit/>
          </a:bodyPr>
          <a:lstStyle/>
          <a:p>
            <a:r>
              <a:rPr lang="fr-FR" sz="2000" b="1" dirty="0">
                <a:solidFill>
                  <a:schemeClr val="bg1">
                    <a:lumMod val="50000"/>
                  </a:schemeClr>
                </a:solidFill>
                <a:latin typeface="Arial" panose="020B0604020202020204" pitchFamily="34" charset="0"/>
                <a:cs typeface="Arial" panose="020B0604020202020204" pitchFamily="34" charset="0"/>
              </a:rPr>
              <a:t>Consolidation, AP et orientation</a:t>
            </a:r>
          </a:p>
        </p:txBody>
      </p:sp>
      <p:sp>
        <p:nvSpPr>
          <p:cNvPr id="7" name="ZoneTexte 6">
            <a:extLst>
              <a:ext uri="{FF2B5EF4-FFF2-40B4-BE49-F238E27FC236}">
                <a16:creationId xmlns:a16="http://schemas.microsoft.com/office/drawing/2014/main" id="{2E0B9D54-A149-4BA0-AA7A-5F5C6E2F0E9D}"/>
              </a:ext>
            </a:extLst>
          </p:cNvPr>
          <p:cNvSpPr txBox="1"/>
          <p:nvPr/>
        </p:nvSpPr>
        <p:spPr>
          <a:xfrm>
            <a:off x="862152" y="3795832"/>
            <a:ext cx="3473042" cy="2339102"/>
          </a:xfrm>
          <a:prstGeom prst="rect">
            <a:avLst/>
          </a:prstGeom>
          <a:noFill/>
        </p:spPr>
        <p:txBody>
          <a:bodyPr wrap="square" rtlCol="0">
            <a:spAutoFit/>
          </a:bodyPr>
          <a:lstStyle/>
          <a:p>
            <a:r>
              <a:rPr lang="fr-FR" sz="2000" b="1" dirty="0">
                <a:solidFill>
                  <a:schemeClr val="accent2"/>
                </a:solidFill>
                <a:latin typeface="Arial" panose="020B0604020202020204" pitchFamily="34" charset="0"/>
                <a:cs typeface="Arial" panose="020B0604020202020204" pitchFamily="34" charset="0"/>
              </a:rPr>
              <a:t>Enseignements généraux :</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Français</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HG et EMC</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Maths</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LV1</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PC (PC ou LV2 en 2</a:t>
            </a:r>
            <a:r>
              <a:rPr lang="fr-FR" baseline="30000" dirty="0">
                <a:solidFill>
                  <a:schemeClr val="accent2"/>
                </a:solidFill>
                <a:latin typeface="Arial" panose="020B0604020202020204" pitchFamily="34" charset="0"/>
                <a:cs typeface="Arial" panose="020B0604020202020204" pitchFamily="34" charset="0"/>
              </a:rPr>
              <a:t>pro</a:t>
            </a:r>
            <a:r>
              <a:rPr lang="fr-FR" dirty="0">
                <a:solidFill>
                  <a:schemeClr val="accent2"/>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Arts</a:t>
            </a:r>
          </a:p>
          <a:p>
            <a:pPr marL="285750" indent="-285750">
              <a:buFont typeface="Arial" panose="020B0604020202020204" pitchFamily="34" charset="0"/>
              <a:buChar char="•"/>
            </a:pPr>
            <a:r>
              <a:rPr lang="fr-FR" dirty="0">
                <a:solidFill>
                  <a:schemeClr val="accent2"/>
                </a:solidFill>
                <a:latin typeface="Arial" panose="020B0604020202020204" pitchFamily="34" charset="0"/>
                <a:cs typeface="Arial" panose="020B0604020202020204" pitchFamily="34" charset="0"/>
              </a:rPr>
              <a:t>EPS</a:t>
            </a:r>
          </a:p>
        </p:txBody>
      </p:sp>
      <p:sp>
        <p:nvSpPr>
          <p:cNvPr id="10" name="ZoneTexte 9">
            <a:extLst>
              <a:ext uri="{FF2B5EF4-FFF2-40B4-BE49-F238E27FC236}">
                <a16:creationId xmlns:a16="http://schemas.microsoft.com/office/drawing/2014/main" id="{0B9569F5-69A4-4633-8B31-4E243948F27C}"/>
              </a:ext>
            </a:extLst>
          </p:cNvPr>
          <p:cNvSpPr txBox="1"/>
          <p:nvPr/>
        </p:nvSpPr>
        <p:spPr>
          <a:xfrm>
            <a:off x="5968882" y="3846592"/>
            <a:ext cx="5702400" cy="1508105"/>
          </a:xfrm>
          <a:prstGeom prst="rect">
            <a:avLst/>
          </a:prstGeom>
          <a:noFill/>
        </p:spPr>
        <p:txBody>
          <a:bodyPr wrap="square" rtlCol="0">
            <a:spAutoFit/>
          </a:bodyPr>
          <a:lstStyle/>
          <a:p>
            <a:r>
              <a:rPr lang="fr-FR" sz="2000" b="1" dirty="0">
                <a:solidFill>
                  <a:srgbClr val="0070C0"/>
                </a:solidFill>
                <a:latin typeface="Arial" panose="020B0604020202020204" pitchFamily="34" charset="0"/>
                <a:cs typeface="Arial" panose="020B0604020202020204" pitchFamily="34" charset="0"/>
              </a:rPr>
              <a:t>Enseignements professionnels :</a:t>
            </a:r>
          </a:p>
          <a:p>
            <a:pPr marL="285750" indent="-285750" algn="just">
              <a:buFont typeface="Arial" panose="020B0604020202020204" pitchFamily="34" charset="0"/>
              <a:buChar char="•"/>
            </a:pPr>
            <a:r>
              <a:rPr lang="fr-FR" dirty="0">
                <a:solidFill>
                  <a:srgbClr val="0070C0"/>
                </a:solidFill>
              </a:rPr>
              <a:t>dont </a:t>
            </a:r>
            <a:r>
              <a:rPr lang="fr-FR" dirty="0" err="1">
                <a:solidFill>
                  <a:srgbClr val="0070C0"/>
                </a:solidFill>
              </a:rPr>
              <a:t>co</a:t>
            </a:r>
            <a:r>
              <a:rPr lang="fr-FR" dirty="0">
                <a:solidFill>
                  <a:srgbClr val="0070C0"/>
                </a:solidFill>
              </a:rPr>
              <a:t>-intervention enseignant pro avec enseignant de maths ou français</a:t>
            </a:r>
          </a:p>
          <a:p>
            <a:pPr marL="285750" indent="-285750" algn="just">
              <a:buFont typeface="Arial" panose="020B0604020202020204" pitchFamily="34" charset="0"/>
              <a:buChar char="•"/>
            </a:pPr>
            <a:r>
              <a:rPr lang="fr-FR" dirty="0">
                <a:solidFill>
                  <a:srgbClr val="0070C0"/>
                </a:solidFill>
              </a:rPr>
              <a:t>dont réalisation d’un chef d’œuvre sur les 2 (dernières) années (œuvre complète et interdisciplinaire)   </a:t>
            </a:r>
          </a:p>
        </p:txBody>
      </p:sp>
      <p:sp>
        <p:nvSpPr>
          <p:cNvPr id="11" name="ZoneTexte 10">
            <a:extLst>
              <a:ext uri="{FF2B5EF4-FFF2-40B4-BE49-F238E27FC236}">
                <a16:creationId xmlns:a16="http://schemas.microsoft.com/office/drawing/2014/main" id="{F4E6F563-C419-42D3-A137-7FB111DCA70F}"/>
              </a:ext>
            </a:extLst>
          </p:cNvPr>
          <p:cNvSpPr txBox="1"/>
          <p:nvPr/>
        </p:nvSpPr>
        <p:spPr>
          <a:xfrm>
            <a:off x="189431" y="6314729"/>
            <a:ext cx="5640233" cy="369332"/>
          </a:xfrm>
          <a:prstGeom prst="rect">
            <a:avLst/>
          </a:prstGeom>
          <a:noFill/>
        </p:spPr>
        <p:txBody>
          <a:bodyPr wrap="square" rtlCol="0">
            <a:spAutoFit/>
          </a:bodyPr>
          <a:lstStyle/>
          <a:p>
            <a:r>
              <a:rPr lang="fr-FR" dirty="0">
                <a:solidFill>
                  <a:srgbClr val="0070C0"/>
                </a:solidFill>
              </a:rPr>
              <a:t>+ 12 à 14 semaines de </a:t>
            </a:r>
            <a:r>
              <a:rPr lang="fr-FR" b="1" dirty="0">
                <a:solidFill>
                  <a:srgbClr val="0070C0"/>
                </a:solidFill>
              </a:rPr>
              <a:t>P</a:t>
            </a:r>
            <a:r>
              <a:rPr lang="fr-FR" sz="1200" dirty="0">
                <a:solidFill>
                  <a:srgbClr val="0070C0"/>
                </a:solidFill>
              </a:rPr>
              <a:t>ériodes de </a:t>
            </a:r>
            <a:r>
              <a:rPr lang="fr-FR" b="1" dirty="0">
                <a:solidFill>
                  <a:srgbClr val="0070C0"/>
                </a:solidFill>
              </a:rPr>
              <a:t>F</a:t>
            </a:r>
            <a:r>
              <a:rPr lang="fr-FR" sz="1200" dirty="0">
                <a:solidFill>
                  <a:srgbClr val="0070C0"/>
                </a:solidFill>
              </a:rPr>
              <a:t>ormation en </a:t>
            </a:r>
            <a:r>
              <a:rPr lang="fr-FR" b="1" dirty="0">
                <a:solidFill>
                  <a:srgbClr val="0070C0"/>
                </a:solidFill>
              </a:rPr>
              <a:t>M</a:t>
            </a:r>
            <a:r>
              <a:rPr lang="fr-FR" sz="1200" dirty="0">
                <a:solidFill>
                  <a:srgbClr val="0070C0"/>
                </a:solidFill>
              </a:rPr>
              <a:t>ilieu </a:t>
            </a:r>
            <a:r>
              <a:rPr lang="fr-FR" b="1" dirty="0">
                <a:solidFill>
                  <a:srgbClr val="0070C0"/>
                </a:solidFill>
              </a:rPr>
              <a:t>P</a:t>
            </a:r>
            <a:r>
              <a:rPr lang="fr-FR" sz="1200" dirty="0">
                <a:solidFill>
                  <a:srgbClr val="0070C0"/>
                </a:solidFill>
              </a:rPr>
              <a:t>rofessionnel</a:t>
            </a:r>
            <a:endParaRPr lang="fr-FR" dirty="0">
              <a:solidFill>
                <a:srgbClr val="0070C0"/>
              </a:solidFill>
            </a:endParaRPr>
          </a:p>
        </p:txBody>
      </p:sp>
      <p:sp>
        <p:nvSpPr>
          <p:cNvPr id="12" name="ZoneTexte 11">
            <a:extLst>
              <a:ext uri="{FF2B5EF4-FFF2-40B4-BE49-F238E27FC236}">
                <a16:creationId xmlns:a16="http://schemas.microsoft.com/office/drawing/2014/main" id="{6A4C05C0-1B17-48C0-97F2-F64D5465D3D4}"/>
              </a:ext>
            </a:extLst>
          </p:cNvPr>
          <p:cNvSpPr txBox="1"/>
          <p:nvPr/>
        </p:nvSpPr>
        <p:spPr>
          <a:xfrm>
            <a:off x="5968882" y="6314729"/>
            <a:ext cx="5640233" cy="369332"/>
          </a:xfrm>
          <a:prstGeom prst="rect">
            <a:avLst/>
          </a:prstGeom>
          <a:noFill/>
        </p:spPr>
        <p:txBody>
          <a:bodyPr wrap="square" rtlCol="0">
            <a:spAutoFit/>
          </a:bodyPr>
          <a:lstStyle/>
          <a:p>
            <a:r>
              <a:rPr lang="fr-FR" dirty="0">
                <a:solidFill>
                  <a:srgbClr val="0070C0"/>
                </a:solidFill>
              </a:rPr>
              <a:t>+ 18 à 22 semaines de </a:t>
            </a:r>
            <a:r>
              <a:rPr lang="fr-FR" b="1" dirty="0">
                <a:solidFill>
                  <a:srgbClr val="0070C0"/>
                </a:solidFill>
              </a:rPr>
              <a:t>P</a:t>
            </a:r>
            <a:r>
              <a:rPr lang="fr-FR" sz="1200" dirty="0">
                <a:solidFill>
                  <a:srgbClr val="0070C0"/>
                </a:solidFill>
              </a:rPr>
              <a:t>ériodes de </a:t>
            </a:r>
            <a:r>
              <a:rPr lang="fr-FR" b="1" dirty="0">
                <a:solidFill>
                  <a:srgbClr val="0070C0"/>
                </a:solidFill>
              </a:rPr>
              <a:t>F</a:t>
            </a:r>
            <a:r>
              <a:rPr lang="fr-FR" sz="1200" dirty="0">
                <a:solidFill>
                  <a:srgbClr val="0070C0"/>
                </a:solidFill>
              </a:rPr>
              <a:t>ormation en </a:t>
            </a:r>
            <a:r>
              <a:rPr lang="fr-FR" b="1" dirty="0">
                <a:solidFill>
                  <a:srgbClr val="0070C0"/>
                </a:solidFill>
              </a:rPr>
              <a:t>M</a:t>
            </a:r>
            <a:r>
              <a:rPr lang="fr-FR" sz="1200" dirty="0">
                <a:solidFill>
                  <a:srgbClr val="0070C0"/>
                </a:solidFill>
              </a:rPr>
              <a:t>ilieu </a:t>
            </a:r>
            <a:r>
              <a:rPr lang="fr-FR" b="1" dirty="0">
                <a:solidFill>
                  <a:srgbClr val="0070C0"/>
                </a:solidFill>
              </a:rPr>
              <a:t>P</a:t>
            </a:r>
            <a:r>
              <a:rPr lang="fr-FR" sz="1200" dirty="0">
                <a:solidFill>
                  <a:srgbClr val="0070C0"/>
                </a:solidFill>
              </a:rPr>
              <a:t>rofessionnel</a:t>
            </a:r>
            <a:endParaRPr lang="fr-FR" dirty="0">
              <a:solidFill>
                <a:srgbClr val="0070C0"/>
              </a:solidFill>
            </a:endParaRPr>
          </a:p>
        </p:txBody>
      </p:sp>
      <p:sp>
        <p:nvSpPr>
          <p:cNvPr id="2" name="ZoneTexte 1">
            <a:extLst>
              <a:ext uri="{FF2B5EF4-FFF2-40B4-BE49-F238E27FC236}">
                <a16:creationId xmlns:a16="http://schemas.microsoft.com/office/drawing/2014/main" id="{AE3CAC1F-9D1C-45FA-BA46-6F95D851C0B1}"/>
              </a:ext>
            </a:extLst>
          </p:cNvPr>
          <p:cNvSpPr txBox="1"/>
          <p:nvPr/>
        </p:nvSpPr>
        <p:spPr>
          <a:xfrm>
            <a:off x="419450" y="1510018"/>
            <a:ext cx="950901" cy="523220"/>
          </a:xfrm>
          <a:prstGeom prst="rect">
            <a:avLst/>
          </a:prstGeom>
          <a:noFill/>
        </p:spPr>
        <p:txBody>
          <a:bodyPr wrap="none" rtlCol="0">
            <a:spAutoFit/>
          </a:bodyPr>
          <a:lstStyle/>
          <a:p>
            <a:r>
              <a:rPr lang="fr-FR" sz="2800" dirty="0"/>
              <a:t>2 ans</a:t>
            </a:r>
          </a:p>
        </p:txBody>
      </p:sp>
      <p:sp>
        <p:nvSpPr>
          <p:cNvPr id="13" name="ZoneTexte 12">
            <a:extLst>
              <a:ext uri="{FF2B5EF4-FFF2-40B4-BE49-F238E27FC236}">
                <a16:creationId xmlns:a16="http://schemas.microsoft.com/office/drawing/2014/main" id="{14FFF657-2A3F-4F67-B972-E10C1EB59B8B}"/>
              </a:ext>
            </a:extLst>
          </p:cNvPr>
          <p:cNvSpPr txBox="1"/>
          <p:nvPr/>
        </p:nvSpPr>
        <p:spPr>
          <a:xfrm>
            <a:off x="10720381" y="1510018"/>
            <a:ext cx="950901" cy="523220"/>
          </a:xfrm>
          <a:prstGeom prst="rect">
            <a:avLst/>
          </a:prstGeom>
          <a:noFill/>
        </p:spPr>
        <p:txBody>
          <a:bodyPr wrap="none" rtlCol="0">
            <a:spAutoFit/>
          </a:bodyPr>
          <a:lstStyle/>
          <a:p>
            <a:r>
              <a:rPr lang="fr-FR" sz="2800" dirty="0"/>
              <a:t>3 ans</a:t>
            </a:r>
          </a:p>
        </p:txBody>
      </p:sp>
    </p:spTree>
    <p:extLst>
      <p:ext uri="{BB962C8B-B14F-4D97-AF65-F5344CB8AC3E}">
        <p14:creationId xmlns:p14="http://schemas.microsoft.com/office/powerpoint/2010/main" val="423441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79986992-01C9-4AC2-9F88-A96705BA7D58}"/>
              </a:ext>
            </a:extLst>
          </p:cNvPr>
          <p:cNvSpPr txBox="1"/>
          <p:nvPr/>
        </p:nvSpPr>
        <p:spPr>
          <a:xfrm>
            <a:off x="7579327" y="0"/>
            <a:ext cx="4612673" cy="646331"/>
          </a:xfrm>
          <a:prstGeom prst="rect">
            <a:avLst/>
          </a:prstGeom>
          <a:noFill/>
        </p:spPr>
        <p:txBody>
          <a:bodyPr wrap="none" rtlCol="0">
            <a:spAutoFit/>
          </a:bodyPr>
          <a:lstStyle/>
          <a:p>
            <a:r>
              <a:rPr lang="fr-FR" sz="2400" dirty="0">
                <a:solidFill>
                  <a:schemeClr val="accent2"/>
                </a:solidFill>
              </a:rPr>
              <a:t>Le </a:t>
            </a:r>
            <a:r>
              <a:rPr lang="fr-FR" sz="3600" b="1" dirty="0" err="1">
                <a:solidFill>
                  <a:schemeClr val="accent2"/>
                </a:solidFill>
              </a:rPr>
              <a:t>BAC</a:t>
            </a:r>
            <a:r>
              <a:rPr lang="fr-FR" sz="2400" dirty="0" err="1">
                <a:solidFill>
                  <a:schemeClr val="accent2"/>
                </a:solidFill>
              </a:rPr>
              <a:t>calauréat</a:t>
            </a:r>
            <a:r>
              <a:rPr lang="fr-FR" sz="2400" dirty="0">
                <a:solidFill>
                  <a:schemeClr val="accent2"/>
                </a:solidFill>
              </a:rPr>
              <a:t> </a:t>
            </a:r>
            <a:r>
              <a:rPr lang="fr-FR" sz="3600" b="1" dirty="0" err="1">
                <a:solidFill>
                  <a:schemeClr val="accent2"/>
                </a:solidFill>
              </a:rPr>
              <a:t>PRO</a:t>
            </a:r>
            <a:r>
              <a:rPr lang="fr-FR" sz="2400" dirty="0" err="1">
                <a:solidFill>
                  <a:schemeClr val="accent2"/>
                </a:solidFill>
              </a:rPr>
              <a:t>fessionnel</a:t>
            </a:r>
            <a:endParaRPr lang="fr-FR" sz="2400" dirty="0">
              <a:solidFill>
                <a:schemeClr val="accent2"/>
              </a:solidFill>
            </a:endParaRPr>
          </a:p>
        </p:txBody>
      </p:sp>
      <p:sp>
        <p:nvSpPr>
          <p:cNvPr id="5" name="ZoneTexte 4">
            <a:extLst>
              <a:ext uri="{FF2B5EF4-FFF2-40B4-BE49-F238E27FC236}">
                <a16:creationId xmlns:a16="http://schemas.microsoft.com/office/drawing/2014/main" id="{6203A423-65A4-4407-9EEC-BB26D9E03A02}"/>
              </a:ext>
            </a:extLst>
          </p:cNvPr>
          <p:cNvSpPr txBox="1"/>
          <p:nvPr/>
        </p:nvSpPr>
        <p:spPr>
          <a:xfrm>
            <a:off x="0" y="0"/>
            <a:ext cx="2240678" cy="400110"/>
          </a:xfrm>
          <a:prstGeom prst="rect">
            <a:avLst/>
          </a:prstGeom>
          <a:noFill/>
        </p:spPr>
        <p:txBody>
          <a:bodyPr wrap="none" rtlCol="0">
            <a:spAutoFit/>
          </a:bodyPr>
          <a:lstStyle/>
          <a:p>
            <a:r>
              <a:rPr lang="fr-FR" sz="2000" b="1" dirty="0"/>
              <a:t>Familles de métiers</a:t>
            </a:r>
          </a:p>
        </p:txBody>
      </p:sp>
      <p:sp>
        <p:nvSpPr>
          <p:cNvPr id="20" name="Rectangle 19">
            <a:extLst>
              <a:ext uri="{FF2B5EF4-FFF2-40B4-BE49-F238E27FC236}">
                <a16:creationId xmlns:a16="http://schemas.microsoft.com/office/drawing/2014/main" id="{A0135C19-1FB2-4DD3-924B-24A7040BCA53}"/>
              </a:ext>
            </a:extLst>
          </p:cNvPr>
          <p:cNvSpPr/>
          <p:nvPr/>
        </p:nvSpPr>
        <p:spPr>
          <a:xfrm>
            <a:off x="156245" y="2356894"/>
            <a:ext cx="3821113" cy="9842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 gestion administrative, </a:t>
            </a:r>
          </a:p>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du transport et de la logistique</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cs typeface="Calibri" panose="020F0502020204030204" pitchFamily="34" charset="0"/>
              </a:rPr>
              <a:t>GESTION-ADMINISTRATION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cs typeface="Calibri" panose="020F0502020204030204" pitchFamily="34" charset="0"/>
              </a:rPr>
              <a:t>LOGISTIQUE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cs typeface="Calibri" panose="020F0502020204030204" pitchFamily="34" charset="0"/>
              </a:rPr>
              <a:t>TRANSPORT </a:t>
            </a:r>
          </a:p>
        </p:txBody>
      </p:sp>
      <p:sp>
        <p:nvSpPr>
          <p:cNvPr id="21" name="Rectangle 20">
            <a:extLst>
              <a:ext uri="{FF2B5EF4-FFF2-40B4-BE49-F238E27FC236}">
                <a16:creationId xmlns:a16="http://schemas.microsoft.com/office/drawing/2014/main" id="{F6484104-4FD7-4124-A250-EB8C2ED66E69}"/>
              </a:ext>
            </a:extLst>
          </p:cNvPr>
          <p:cNvSpPr/>
          <p:nvPr/>
        </p:nvSpPr>
        <p:spPr>
          <a:xfrm>
            <a:off x="8088984" y="3475083"/>
            <a:ext cx="3813175" cy="160020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rPr>
              <a:t>Métiers de la </a:t>
            </a: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construction</a:t>
            </a:r>
            <a:r>
              <a:rPr lang="fr-FR" sz="1400" b="1" dirty="0">
                <a:ln w="0"/>
                <a:solidFill>
                  <a:schemeClr val="tx1"/>
                </a:solidFill>
                <a:effectLst>
                  <a:outerShdw blurRad="38100" dist="19050" dir="2700000" algn="tl" rotWithShape="0">
                    <a:schemeClr val="dk1">
                      <a:alpha val="40000"/>
                    </a:schemeClr>
                  </a:outerShdw>
                </a:effectLst>
              </a:rPr>
              <a:t> durable du bâtiment et des travaux publics</a:t>
            </a:r>
            <a:endParaRPr lang="fr-FR" sz="1000" dirty="0">
              <a:solidFill>
                <a:srgbClr val="A50021"/>
              </a:solidFill>
              <a:effectLst>
                <a:outerShdw blurRad="38100" dist="38100" dir="2700000" algn="tl">
                  <a:srgbClr val="000000">
                    <a:alpha val="43137"/>
                  </a:srgbClr>
                </a:outerShdw>
              </a:effectLst>
            </a:endParaRP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TRAVAUX PUBLICS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TECHNICIEN DU BÂTIMENT : ORGANISATION ET RÉALISATION </a:t>
            </a:r>
            <a:br>
              <a:rPr lang="fr-FR" sz="1000" dirty="0">
                <a:ln w="0"/>
                <a:solidFill>
                  <a:schemeClr val="tx1"/>
                </a:solidFill>
                <a:effectLst>
                  <a:outerShdw blurRad="38100" dist="19050" dir="2700000" algn="tl" rotWithShape="0">
                    <a:schemeClr val="dk1">
                      <a:alpha val="40000"/>
                    </a:schemeClr>
                  </a:outerShdw>
                </a:effectLst>
              </a:rPr>
            </a:br>
            <a:r>
              <a:rPr lang="fr-FR" sz="1000" dirty="0">
                <a:ln w="0"/>
                <a:solidFill>
                  <a:schemeClr val="tx1"/>
                </a:solidFill>
                <a:effectLst>
                  <a:outerShdw blurRad="38100" dist="19050" dir="2700000" algn="tl" rotWithShape="0">
                    <a:schemeClr val="dk1">
                      <a:alpha val="40000"/>
                    </a:schemeClr>
                  </a:outerShdw>
                </a:effectLst>
              </a:rPr>
              <a:t>DU GROS ŒUVRE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INTERVENTIONS SUR LE PATRIMOINE BÂTI, </a:t>
            </a:r>
            <a:r>
              <a:rPr lang="fr-FR" sz="1000" i="1" dirty="0">
                <a:solidFill>
                  <a:schemeClr val="accent1"/>
                </a:solidFill>
              </a:rPr>
              <a:t>3 options </a:t>
            </a:r>
            <a:endParaRPr lang="fr-FR" sz="1000" dirty="0">
              <a:solidFill>
                <a:schemeClr val="tx2">
                  <a:lumMod val="50000"/>
                </a:schemeClr>
              </a:solidFill>
            </a:endParaRP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MENUISERIE ALUMINIUM-VERRE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AMÉNAGEMENT ET FINITIONS DU BÂTIMENT </a:t>
            </a:r>
          </a:p>
          <a:p>
            <a:pPr marL="214313" indent="-214313" eaLnBrk="1" fontAlgn="auto" hangingPunct="1">
              <a:spcBef>
                <a:spcPts val="0"/>
              </a:spcBef>
              <a:spcAft>
                <a:spcPts val="0"/>
              </a:spcAft>
              <a:buFont typeface="Arial" panose="020B0604020202020204" pitchFamily="34" charset="0"/>
              <a:buChar char="•"/>
              <a:defRPr/>
            </a:pPr>
            <a:r>
              <a:rPr lang="fr-FR" sz="1000" dirty="0">
                <a:ln w="0"/>
                <a:solidFill>
                  <a:schemeClr val="tx1"/>
                </a:solidFill>
                <a:effectLst>
                  <a:outerShdw blurRad="38100" dist="19050" dir="2700000" algn="tl" rotWithShape="0">
                    <a:schemeClr val="dk1">
                      <a:alpha val="40000"/>
                    </a:schemeClr>
                  </a:outerShdw>
                </a:effectLst>
              </a:rPr>
              <a:t>OUVRAGES DU BÂTIMENT : MÉTALLERIE </a:t>
            </a:r>
          </a:p>
        </p:txBody>
      </p:sp>
      <p:sp>
        <p:nvSpPr>
          <p:cNvPr id="22" name="Rectangle 21">
            <a:extLst>
              <a:ext uri="{FF2B5EF4-FFF2-40B4-BE49-F238E27FC236}">
                <a16:creationId xmlns:a16="http://schemas.microsoft.com/office/drawing/2014/main" id="{05287749-75D5-4951-A309-404CED947BB7}"/>
              </a:ext>
            </a:extLst>
          </p:cNvPr>
          <p:cNvSpPr/>
          <p:nvPr/>
        </p:nvSpPr>
        <p:spPr>
          <a:xfrm>
            <a:off x="4105945" y="792439"/>
            <a:ext cx="3830638" cy="6159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 relation client</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85750" indent="-285750" eaLnBrk="1" fontAlgn="auto" hangingPunct="1">
              <a:spcBef>
                <a:spcPts val="0"/>
              </a:spcBef>
              <a:spcAft>
                <a:spcPts val="0"/>
              </a:spcAft>
              <a:buFont typeface="Arial" panose="020B0604020202020204" pitchFamily="34" charset="0"/>
              <a:buChar char="•"/>
              <a:defRPr/>
            </a:pPr>
            <a:r>
              <a:rPr lang="fr-FR" sz="1000"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M</a:t>
            </a:r>
            <a:r>
              <a:rPr lang="fr-FR" sz="1000" cap="all"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é</a:t>
            </a:r>
            <a:r>
              <a:rPr lang="fr-FR" sz="1000"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TIERS</a:t>
            </a:r>
            <a:r>
              <a:rPr lang="fr-FR" sz="1000" dirty="0">
                <a:ln w="0"/>
                <a:solidFill>
                  <a:schemeClr val="tx1"/>
                </a:solidFill>
                <a:effectLst>
                  <a:outerShdw blurRad="38100" dist="19050" dir="2700000" algn="tl" rotWithShape="0">
                    <a:schemeClr val="dk1">
                      <a:alpha val="40000"/>
                    </a:schemeClr>
                  </a:outerShdw>
                </a:effectLst>
                <a:cs typeface="Calibri" panose="020F0502020204030204" pitchFamily="34" charset="0"/>
              </a:rPr>
              <a:t> DU COMMERCE ET DE LA VENTE</a:t>
            </a:r>
          </a:p>
          <a:p>
            <a:pPr marL="285750" indent="-285750" eaLnBrk="1" fontAlgn="auto" hangingPunct="1">
              <a:spcBef>
                <a:spcPts val="0"/>
              </a:spcBef>
              <a:spcAft>
                <a:spcPts val="0"/>
              </a:spcAft>
              <a:buFont typeface="Arial" panose="020B0604020202020204" pitchFamily="34" charset="0"/>
              <a:buChar char="•"/>
              <a:defRPr/>
            </a:pPr>
            <a:r>
              <a:rPr lang="fr-FR" sz="1000"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M</a:t>
            </a:r>
            <a:r>
              <a:rPr lang="fr-FR" sz="1000" cap="all"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é</a:t>
            </a:r>
            <a:r>
              <a:rPr lang="fr-FR" sz="1000" dirty="0" err="1">
                <a:ln w="0"/>
                <a:solidFill>
                  <a:schemeClr val="tx1"/>
                </a:solidFill>
                <a:effectLst>
                  <a:outerShdw blurRad="38100" dist="19050" dir="2700000" algn="tl" rotWithShape="0">
                    <a:schemeClr val="dk1">
                      <a:alpha val="40000"/>
                    </a:schemeClr>
                  </a:outerShdw>
                </a:effectLst>
                <a:cs typeface="Calibri" panose="020F0502020204030204" pitchFamily="34" charset="0"/>
              </a:rPr>
              <a:t>TIERS</a:t>
            </a:r>
            <a:r>
              <a:rPr lang="fr-FR" sz="1000" dirty="0">
                <a:ln w="0"/>
                <a:solidFill>
                  <a:schemeClr val="tx1"/>
                </a:solidFill>
                <a:effectLst>
                  <a:outerShdw blurRad="38100" dist="19050" dir="2700000" algn="tl" rotWithShape="0">
                    <a:schemeClr val="dk1">
                      <a:alpha val="40000"/>
                    </a:schemeClr>
                  </a:outerShdw>
                </a:effectLst>
                <a:cs typeface="Calibri" panose="020F0502020204030204" pitchFamily="34" charset="0"/>
              </a:rPr>
              <a:t> DE L’ACCUEIL </a:t>
            </a:r>
          </a:p>
        </p:txBody>
      </p:sp>
      <p:sp>
        <p:nvSpPr>
          <p:cNvPr id="23" name="Rectangle 22">
            <a:extLst>
              <a:ext uri="{FF2B5EF4-FFF2-40B4-BE49-F238E27FC236}">
                <a16:creationId xmlns:a16="http://schemas.microsoft.com/office/drawing/2014/main" id="{C9B147DB-0C3B-4C96-9754-ACB5D9B223CD}"/>
              </a:ext>
            </a:extLst>
          </p:cNvPr>
          <p:cNvSpPr/>
          <p:nvPr/>
        </p:nvSpPr>
        <p:spPr>
          <a:xfrm>
            <a:off x="4099595" y="1562715"/>
            <a:ext cx="3830638" cy="830262"/>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des industries graphiques </a:t>
            </a:r>
            <a:b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b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et de la communication</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Façonnage de produits imprimés, routage Réalisation </a:t>
            </a:r>
            <a:br>
              <a:rPr lang="fr-FR" sz="1000" cap="all" dirty="0">
                <a:ln w="0"/>
                <a:solidFill>
                  <a:schemeClr val="tx1"/>
                </a:solidFill>
                <a:effectLst>
                  <a:outerShdw blurRad="38100" dist="19050" dir="2700000" algn="tl" rotWithShape="0">
                    <a:schemeClr val="dk1">
                      <a:alpha val="40000"/>
                    </a:schemeClr>
                  </a:outerShdw>
                </a:effectLst>
              </a:rPr>
            </a:br>
            <a:r>
              <a:rPr lang="fr-FR" sz="1000" cap="all" dirty="0">
                <a:ln w="0"/>
                <a:solidFill>
                  <a:schemeClr val="tx1"/>
                </a:solidFill>
                <a:effectLst>
                  <a:outerShdw blurRad="38100" dist="19050" dir="2700000" algn="tl" rotWithShape="0">
                    <a:schemeClr val="dk1">
                      <a:alpha val="40000"/>
                    </a:schemeClr>
                  </a:outerShdw>
                </a:effectLst>
              </a:rPr>
              <a:t>de produits imprimés et </a:t>
            </a:r>
            <a:r>
              <a:rPr lang="fr-FR" sz="1000" cap="all" dirty="0" err="1">
                <a:ln w="0"/>
                <a:solidFill>
                  <a:schemeClr val="tx1"/>
                </a:solidFill>
                <a:effectLst>
                  <a:outerShdw blurRad="38100" dist="19050" dir="2700000" algn="tl" rotWithShape="0">
                    <a:schemeClr val="dk1">
                      <a:alpha val="40000"/>
                    </a:schemeClr>
                  </a:outerShdw>
                </a:effectLst>
              </a:rPr>
              <a:t>plurimédia</a:t>
            </a:r>
            <a:r>
              <a:rPr lang="fr-FR" sz="1000" cap="all" dirty="0">
                <a:ln w="0"/>
                <a:solidFill>
                  <a:schemeClr val="tx1"/>
                </a:solidFill>
                <a:effectLst>
                  <a:outerShdw blurRad="38100" dist="19050" dir="2700000" algn="tl" rotWithShape="0">
                    <a:schemeClr val="dk1">
                      <a:alpha val="40000"/>
                    </a:schemeClr>
                  </a:outerShdw>
                </a:effectLst>
              </a:rPr>
              <a:t> (options A et B)</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p:txBody>
      </p:sp>
      <p:sp>
        <p:nvSpPr>
          <p:cNvPr id="24" name="Rectangle 23">
            <a:extLst>
              <a:ext uri="{FF2B5EF4-FFF2-40B4-BE49-F238E27FC236}">
                <a16:creationId xmlns:a16="http://schemas.microsoft.com/office/drawing/2014/main" id="{0A30E08E-3B3B-46D1-84B9-394205B2266C}"/>
              </a:ext>
            </a:extLst>
          </p:cNvPr>
          <p:cNvSpPr/>
          <p:nvPr/>
        </p:nvSpPr>
        <p:spPr>
          <a:xfrm>
            <a:off x="8066758" y="1581765"/>
            <a:ext cx="3836987" cy="769937"/>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solidFill>
                  <a:schemeClr val="tx1"/>
                </a:solidFill>
                <a:effectLst>
                  <a:outerShdw blurRad="38100" dist="38100" dir="2700000" algn="tl">
                    <a:srgbClr val="000000">
                      <a:alpha val="43137"/>
                    </a:srgbClr>
                  </a:outerShdw>
                </a:effectLst>
              </a:rPr>
              <a:t>Métiers de l’alimentation</a:t>
            </a:r>
            <a:endParaRPr lang="fr-FR" sz="1000" dirty="0">
              <a:ln w="0"/>
              <a:solidFill>
                <a:srgbClr val="A50021"/>
              </a:solidFill>
              <a:effectLst>
                <a:outerShdw blurRad="38100" dist="38100" dir="2700000" algn="tl">
                  <a:srgbClr val="000000">
                    <a:alpha val="43137"/>
                  </a:srgbClr>
                </a:outerShdw>
              </a:effectLst>
              <a:cs typeface="Calibri" panose="020F0502020204030204" pitchFamily="34" charset="0"/>
            </a:endParaRP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Boucher-charcutier-traiteur</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Boulanger-pâtissier</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Poissonnier-écailler-traiteur</a:t>
            </a:r>
          </a:p>
        </p:txBody>
      </p:sp>
      <p:sp>
        <p:nvSpPr>
          <p:cNvPr id="25" name="Rectangle 24">
            <a:extLst>
              <a:ext uri="{FF2B5EF4-FFF2-40B4-BE49-F238E27FC236}">
                <a16:creationId xmlns:a16="http://schemas.microsoft.com/office/drawing/2014/main" id="{BD22AD85-0AC2-424A-BF78-D6E44408D48A}"/>
              </a:ext>
            </a:extLst>
          </p:cNvPr>
          <p:cNvSpPr/>
          <p:nvPr/>
        </p:nvSpPr>
        <p:spPr>
          <a:xfrm>
            <a:off x="4102770" y="2509294"/>
            <a:ext cx="3836988" cy="8318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a:defRPr/>
            </a:pPr>
            <a:r>
              <a:rPr lang="fr-FR" sz="1400" b="1" dirty="0">
                <a:solidFill>
                  <a:schemeClr val="tx1"/>
                </a:solidFill>
                <a:effectLst>
                  <a:outerShdw blurRad="38100" dist="38100" dir="2700000" algn="tl">
                    <a:srgbClr val="000000">
                      <a:alpha val="43137"/>
                    </a:srgbClr>
                  </a:outerShdw>
                </a:effectLst>
              </a:rPr>
              <a:t>Métiers des études et de la modélisation numérique du bâtiment</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d’études du bâtiment (option A  et OPTION B) </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géomètre-topograp</a:t>
            </a:r>
            <a:r>
              <a:rPr lang="fr-FR" sz="1000" cap="all" dirty="0">
                <a:solidFill>
                  <a:schemeClr val="tx1"/>
                </a:solidFill>
              </a:rPr>
              <a:t>he</a:t>
            </a:r>
          </a:p>
        </p:txBody>
      </p:sp>
      <p:sp>
        <p:nvSpPr>
          <p:cNvPr id="26" name="Rectangle 25">
            <a:extLst>
              <a:ext uri="{FF2B5EF4-FFF2-40B4-BE49-F238E27FC236}">
                <a16:creationId xmlns:a16="http://schemas.microsoft.com/office/drawing/2014/main" id="{B2214496-E61F-451D-BF96-6B454FE2F63E}"/>
              </a:ext>
            </a:extLst>
          </p:cNvPr>
          <p:cNvSpPr/>
          <p:nvPr/>
        </p:nvSpPr>
        <p:spPr>
          <a:xfrm>
            <a:off x="8066758" y="792439"/>
            <a:ext cx="3836987" cy="6159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l’aéronautique</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Aéronautique (option A, OPTION B et OPTION C) </a:t>
            </a: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Aviation générale</a:t>
            </a:r>
          </a:p>
        </p:txBody>
      </p:sp>
      <p:sp>
        <p:nvSpPr>
          <p:cNvPr id="27" name="Rectangle 26">
            <a:extLst>
              <a:ext uri="{FF2B5EF4-FFF2-40B4-BE49-F238E27FC236}">
                <a16:creationId xmlns:a16="http://schemas.microsoft.com/office/drawing/2014/main" id="{EAFFA093-2593-4A42-9FCA-3EEF8C4ABE1D}"/>
              </a:ext>
            </a:extLst>
          </p:cNvPr>
          <p:cNvSpPr/>
          <p:nvPr/>
        </p:nvSpPr>
        <p:spPr>
          <a:xfrm>
            <a:off x="156245" y="792439"/>
            <a:ext cx="3827463" cy="6159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 beauté et du bien-être</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Esthétique cosmétique parfumerie</a:t>
            </a: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Coiffure</a:t>
            </a:r>
          </a:p>
        </p:txBody>
      </p:sp>
      <p:sp>
        <p:nvSpPr>
          <p:cNvPr id="28" name="Rectangle 27">
            <a:extLst>
              <a:ext uri="{FF2B5EF4-FFF2-40B4-BE49-F238E27FC236}">
                <a16:creationId xmlns:a16="http://schemas.microsoft.com/office/drawing/2014/main" id="{A0C579A1-503D-47C1-83A7-2E0F0F2AC8F3}"/>
              </a:ext>
            </a:extLst>
          </p:cNvPr>
          <p:cNvSpPr/>
          <p:nvPr/>
        </p:nvSpPr>
        <p:spPr>
          <a:xfrm>
            <a:off x="162595" y="1556365"/>
            <a:ext cx="3821113" cy="615950"/>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l’hôtellerie-restauration</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Cuisine</a:t>
            </a:r>
          </a:p>
          <a:p>
            <a:pPr marL="214313" indent="-214313"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cs typeface="Calibri" panose="020F0502020204030204" pitchFamily="34" charset="0"/>
              </a:rPr>
              <a:t>Commercialisation et services en restauration</a:t>
            </a:r>
          </a:p>
        </p:txBody>
      </p:sp>
      <p:sp>
        <p:nvSpPr>
          <p:cNvPr id="29" name="Rectangle 28">
            <a:extLst>
              <a:ext uri="{FF2B5EF4-FFF2-40B4-BE49-F238E27FC236}">
                <a16:creationId xmlns:a16="http://schemas.microsoft.com/office/drawing/2014/main" id="{F55F224D-7175-4642-8E37-40739A101C33}"/>
              </a:ext>
            </a:extLst>
          </p:cNvPr>
          <p:cNvSpPr/>
          <p:nvPr/>
        </p:nvSpPr>
        <p:spPr>
          <a:xfrm>
            <a:off x="4105945" y="3493882"/>
            <a:ext cx="3821114" cy="1908215"/>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a:spAutoFit/>
          </a:bodyPr>
          <a:lstStyle/>
          <a:p>
            <a:pPr algn="ctr" eaLnBrk="1" fontAlgn="auto" hangingPunct="1">
              <a:spcBef>
                <a:spcPts val="0"/>
              </a:spcBef>
              <a:spcAft>
                <a:spcPts val="0"/>
              </a:spcAft>
              <a:defRPr/>
            </a:pPr>
            <a:r>
              <a:rPr lang="fr-FR" sz="1400" b="1" dirty="0">
                <a:ln w="0"/>
                <a:solidFill>
                  <a:schemeClr val="tx1"/>
                </a:solidFill>
                <a:effectLst>
                  <a:outerShdw blurRad="38100" dist="38100" dir="2700000" algn="tl">
                    <a:srgbClr val="000000">
                      <a:alpha val="43137"/>
                    </a:srgbClr>
                  </a:outerShdw>
                </a:effectLst>
                <a:cs typeface="Calibri" panose="020F0502020204030204" pitchFamily="34" charset="0"/>
              </a:rPr>
              <a:t>Métiers du numérique et de la transition énergétique</a:t>
            </a:r>
            <a:endParaRPr lang="fr-FR" sz="1400" dirty="0">
              <a:effectLst>
                <a:outerShdw blurRad="38100" dist="38100" dir="2700000" algn="tl">
                  <a:srgbClr val="000000">
                    <a:alpha val="43137"/>
                  </a:srgbClr>
                </a:outerShdw>
              </a:effectLst>
            </a:endParaRP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en installation des systèmes énergétiques et climatiques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de maintenance des systèmes énergétiques et climatiques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gaz</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du froid et du conditionnement d’air</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Métiers de l’électricité et de ses environnements connectés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Systèmes numériques (options A, B et C)</a:t>
            </a:r>
          </a:p>
        </p:txBody>
      </p:sp>
      <p:sp>
        <p:nvSpPr>
          <p:cNvPr id="30" name="Rectangle 29">
            <a:extLst>
              <a:ext uri="{FF2B5EF4-FFF2-40B4-BE49-F238E27FC236}">
                <a16:creationId xmlns:a16="http://schemas.microsoft.com/office/drawing/2014/main" id="{F896B97D-C9E4-40AB-9946-A420A67B47F2}"/>
              </a:ext>
            </a:extLst>
          </p:cNvPr>
          <p:cNvSpPr/>
          <p:nvPr/>
        </p:nvSpPr>
        <p:spPr>
          <a:xfrm>
            <a:off x="156245" y="3481741"/>
            <a:ext cx="3821113" cy="1692275"/>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 réalisation de produits mécaniques</a:t>
            </a:r>
            <a:endParaRPr lang="fr-FR" sz="1400" dirty="0"/>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Étude et définition de produits industriels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Fonderie</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Productique mécanique </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Microtechniques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d’usinage</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outilleur</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modeleur</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Technicien en chaudronnerie industrielle</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Construction des carrosseries</a:t>
            </a:r>
          </a:p>
        </p:txBody>
      </p:sp>
      <p:sp>
        <p:nvSpPr>
          <p:cNvPr id="31" name="Rectangle 30">
            <a:extLst>
              <a:ext uri="{FF2B5EF4-FFF2-40B4-BE49-F238E27FC236}">
                <a16:creationId xmlns:a16="http://schemas.microsoft.com/office/drawing/2014/main" id="{21A3AF7C-7D6A-4AA7-B10D-F5325CDFE0D1}"/>
              </a:ext>
            </a:extLst>
          </p:cNvPr>
          <p:cNvSpPr/>
          <p:nvPr/>
        </p:nvSpPr>
        <p:spPr>
          <a:xfrm>
            <a:off x="162595" y="5544714"/>
            <a:ext cx="3814763" cy="922337"/>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de la maintenance</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Maintenance des équipements industriels</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Maintenance des véhicules (options A, B et C) Maintenance des matériels (options A, B et C) </a:t>
            </a:r>
          </a:p>
          <a:p>
            <a:pPr marL="285750" indent="-285750">
              <a:buFont typeface="Arial" panose="020B0604020202020204" pitchFamily="34" charset="0"/>
              <a:buChar char="•"/>
              <a:defRPr/>
            </a:pPr>
            <a:r>
              <a:rPr lang="fr-FR" sz="1000" cap="all" dirty="0">
                <a:ln w="0"/>
                <a:solidFill>
                  <a:schemeClr val="tx1"/>
                </a:solidFill>
                <a:effectLst>
                  <a:outerShdw blurRad="38100" dist="19050" dir="2700000" algn="tl" rotWithShape="0">
                    <a:schemeClr val="dk1">
                      <a:alpha val="40000"/>
                    </a:schemeClr>
                  </a:outerShdw>
                </a:effectLst>
              </a:rPr>
              <a:t>Réparation des carrosseries</a:t>
            </a:r>
          </a:p>
        </p:txBody>
      </p:sp>
      <p:sp>
        <p:nvSpPr>
          <p:cNvPr id="32" name="Rectangle 31">
            <a:extLst>
              <a:ext uri="{FF2B5EF4-FFF2-40B4-BE49-F238E27FC236}">
                <a16:creationId xmlns:a16="http://schemas.microsoft.com/office/drawing/2014/main" id="{358AB208-C96A-41B2-8771-EDD7414FD52B}"/>
              </a:ext>
            </a:extLst>
          </p:cNvPr>
          <p:cNvSpPr/>
          <p:nvPr/>
        </p:nvSpPr>
        <p:spPr>
          <a:xfrm>
            <a:off x="8088984" y="5543126"/>
            <a:ext cx="3844856" cy="923925"/>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du bois</a:t>
            </a:r>
            <a:endParaRPr lang="fr-FR" sz="1000" dirty="0">
              <a:ln w="0"/>
              <a:solidFill>
                <a:srgbClr val="A50021"/>
              </a:solidFill>
              <a:effectLst>
                <a:outerShdw blurRad="38100" dist="25400" dir="5400000" algn="ctr" rotWithShape="0">
                  <a:srgbClr val="6E747A">
                    <a:alpha val="43000"/>
                  </a:srgbClr>
                </a:outerShdw>
              </a:effectLst>
              <a:cs typeface="Calibri" panose="020F0502020204030204" pitchFamily="34" charset="0"/>
            </a:endParaRPr>
          </a:p>
          <a:p>
            <a:pPr marL="171450" indent="-171450">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Technicien constructeur bois</a:t>
            </a:r>
          </a:p>
          <a:p>
            <a:pPr marL="171450" indent="-171450">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Technicien menuisier agenceur</a:t>
            </a:r>
          </a:p>
          <a:p>
            <a:pPr marL="171450" indent="-171450">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Technicien de fabrication bois et matériaux associés</a:t>
            </a:r>
          </a:p>
          <a:p>
            <a:pPr marL="171450" indent="-171450">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Étude et réalisation d’agencement</a:t>
            </a:r>
            <a:endParaRPr lang="fr-FR" sz="1000" dirty="0">
              <a:solidFill>
                <a:schemeClr val="tx2"/>
              </a:solidFill>
            </a:endParaRPr>
          </a:p>
        </p:txBody>
      </p:sp>
      <p:sp>
        <p:nvSpPr>
          <p:cNvPr id="33" name="Rectangle 32">
            <a:extLst>
              <a:ext uri="{FF2B5EF4-FFF2-40B4-BE49-F238E27FC236}">
                <a16:creationId xmlns:a16="http://schemas.microsoft.com/office/drawing/2014/main" id="{818C9C21-308A-463B-85D5-5AC8A2C1821E}"/>
              </a:ext>
            </a:extLst>
          </p:cNvPr>
          <p:cNvSpPr/>
          <p:nvPr/>
        </p:nvSpPr>
        <p:spPr>
          <a:xfrm>
            <a:off x="8065171" y="2571206"/>
            <a:ext cx="3836988" cy="769938"/>
          </a:xfrm>
          <a:prstGeom prst="rect">
            <a:avLst/>
          </a:prstGeom>
          <a:solidFill>
            <a:schemeClr val="accent5">
              <a:lumMod val="20000"/>
              <a:lumOff val="80000"/>
            </a:schemeClr>
          </a:solidFill>
          <a:ln w="9525" cap="flat" cmpd="sng" algn="ctr">
            <a:solidFill>
              <a:schemeClr val="accent5"/>
            </a:solidFill>
            <a:prstDash val="solid"/>
            <a:round/>
            <a:headEnd type="none" w="med" len="med"/>
            <a:tailEnd type="none" w="med" len="med"/>
          </a:ln>
        </p:spPr>
        <p:style>
          <a:lnRef idx="0">
            <a:scrgbClr r="0" g="0" b="0"/>
          </a:lnRef>
          <a:fillRef idx="0">
            <a:scrgbClr r="0" g="0" b="0"/>
          </a:fillRef>
          <a:effectRef idx="0">
            <a:scrgbClr r="0" g="0" b="0"/>
          </a:effectRef>
          <a:fontRef idx="minor">
            <a:schemeClr val="accent5"/>
          </a:fontRef>
        </p:style>
        <p:txBody>
          <a:bodyPr wrap="square">
            <a:spAutoFit/>
          </a:bodyPr>
          <a:lstStyle/>
          <a:p>
            <a:pPr algn="ctr" eaLnBrk="1" fontAlgn="auto" hangingPunct="1">
              <a:spcBef>
                <a:spcPts val="0"/>
              </a:spcBef>
              <a:spcAft>
                <a:spcPts val="0"/>
              </a:spcAft>
              <a:defRPr/>
            </a:pPr>
            <a:r>
              <a:rPr lang="fr-FR" sz="1400" b="1" dirty="0">
                <a:ln w="0"/>
                <a:solidFill>
                  <a:schemeClr val="tx1"/>
                </a:solidFill>
                <a:effectLst>
                  <a:outerShdw blurRad="38100" dist="19050" dir="2700000" algn="tl" rotWithShape="0">
                    <a:schemeClr val="dk1">
                      <a:alpha val="40000"/>
                    </a:schemeClr>
                  </a:outerShdw>
                </a:effectLst>
                <a:cs typeface="Calibri" panose="020F0502020204030204" pitchFamily="34" charset="0"/>
              </a:rPr>
              <a:t>Métiers du pilotage d’installations automatisées</a:t>
            </a:r>
            <a:endParaRPr lang="fr-FR" sz="1000" b="1" dirty="0">
              <a:ln w="0"/>
              <a:solidFill>
                <a:schemeClr val="tx1"/>
              </a:solidFill>
              <a:effectLst>
                <a:outerShdw blurRad="38100" dist="19050" dir="2700000" algn="tl" rotWithShape="0">
                  <a:schemeClr val="dk1">
                    <a:alpha val="40000"/>
                  </a:schemeClr>
                </a:outerShdw>
              </a:effectLst>
              <a:cs typeface="Calibri" panose="020F0502020204030204" pitchFamily="34" charset="0"/>
            </a:endParaRP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Pilote de ligne de production</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Procédés de la chimie, de l’eau et des papiers- cartons</a:t>
            </a:r>
          </a:p>
          <a:p>
            <a:pPr marL="171450" indent="-171450" eaLnBrk="1" fontAlgn="auto" hangingPunct="1">
              <a:spcBef>
                <a:spcPts val="0"/>
              </a:spcBef>
              <a:spcAft>
                <a:spcPts val="0"/>
              </a:spcAft>
              <a:buFont typeface="Arial" panose="020B0604020202020204" pitchFamily="34" charset="0"/>
              <a:buChar char="•"/>
              <a:defRPr/>
            </a:pPr>
            <a:r>
              <a:rPr lang="fr-FR" sz="1000" cap="all" dirty="0">
                <a:ln w="0"/>
                <a:solidFill>
                  <a:schemeClr val="tx2"/>
                </a:solidFill>
                <a:effectLst>
                  <a:outerShdw blurRad="38100" dist="19050" dir="2700000" algn="tl" rotWithShape="0">
                    <a:schemeClr val="dk1">
                      <a:alpha val="40000"/>
                    </a:schemeClr>
                  </a:outerShdw>
                </a:effectLst>
                <a:cs typeface="Calibri" panose="020F0502020204030204" pitchFamily="34" charset="0"/>
              </a:rPr>
              <a:t>Technicien de scierie</a:t>
            </a:r>
          </a:p>
        </p:txBody>
      </p:sp>
    </p:spTree>
    <p:extLst>
      <p:ext uri="{BB962C8B-B14F-4D97-AF65-F5344CB8AC3E}">
        <p14:creationId xmlns:p14="http://schemas.microsoft.com/office/powerpoint/2010/main" val="1896634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2A35DC-06C0-4E09-A21F-91DBF5F13B6D}"/>
              </a:ext>
            </a:extLst>
          </p:cNvPr>
          <p:cNvSpPr>
            <a:spLocks noGrp="1"/>
          </p:cNvSpPr>
          <p:nvPr>
            <p:ph type="title"/>
          </p:nvPr>
        </p:nvSpPr>
        <p:spPr/>
        <p:txBody>
          <a:bodyPr/>
          <a:lstStyle/>
          <a:p>
            <a:r>
              <a:rPr lang="fr-FR" dirty="0"/>
              <a:t> </a:t>
            </a:r>
          </a:p>
        </p:txBody>
      </p:sp>
      <p:graphicFrame>
        <p:nvGraphicFramePr>
          <p:cNvPr id="5" name="Tableau 5">
            <a:extLst>
              <a:ext uri="{FF2B5EF4-FFF2-40B4-BE49-F238E27FC236}">
                <a16:creationId xmlns:a16="http://schemas.microsoft.com/office/drawing/2014/main" id="{DE629607-0B2D-4FF0-AF95-AF78D7C3D8A1}"/>
              </a:ext>
            </a:extLst>
          </p:cNvPr>
          <p:cNvGraphicFramePr>
            <a:graphicFrameLocks noGrp="1"/>
          </p:cNvGraphicFramePr>
          <p:nvPr>
            <p:extLst>
              <p:ext uri="{D42A27DB-BD31-4B8C-83A1-F6EECF244321}">
                <p14:modId xmlns:p14="http://schemas.microsoft.com/office/powerpoint/2010/main" val="2030949642"/>
              </p:ext>
            </p:extLst>
          </p:nvPr>
        </p:nvGraphicFramePr>
        <p:xfrm>
          <a:off x="132825" y="90492"/>
          <a:ext cx="11926350" cy="5722980"/>
        </p:xfrm>
        <a:graphic>
          <a:graphicData uri="http://schemas.openxmlformats.org/drawingml/2006/table">
            <a:tbl>
              <a:tblPr firstRow="1" bandRow="1">
                <a:tableStyleId>{F5AB1C69-6EDB-4FF4-983F-18BD219EF322}</a:tableStyleId>
              </a:tblPr>
              <a:tblGrid>
                <a:gridCol w="5789803">
                  <a:extLst>
                    <a:ext uri="{9D8B030D-6E8A-4147-A177-3AD203B41FA5}">
                      <a16:colId xmlns:a16="http://schemas.microsoft.com/office/drawing/2014/main" val="691827986"/>
                    </a:ext>
                  </a:extLst>
                </a:gridCol>
                <a:gridCol w="6136547">
                  <a:extLst>
                    <a:ext uri="{9D8B030D-6E8A-4147-A177-3AD203B41FA5}">
                      <a16:colId xmlns:a16="http://schemas.microsoft.com/office/drawing/2014/main" val="3541946342"/>
                    </a:ext>
                  </a:extLst>
                </a:gridCol>
              </a:tblGrid>
              <a:tr h="400110">
                <a:tc>
                  <a:txBody>
                    <a:bodyPr/>
                    <a:lstStyle/>
                    <a:p>
                      <a:pPr algn="ctr"/>
                      <a:r>
                        <a:rPr lang="fr-FR" sz="2000" b="1" dirty="0"/>
                        <a:t>Apprentissage</a:t>
                      </a:r>
                      <a:endParaRPr lang="fr-FR" sz="2000" b="1" dirty="0">
                        <a:latin typeface="Arial" panose="020B0604020202020204" pitchFamily="34" charset="0"/>
                        <a:cs typeface="Arial" panose="020B0604020202020204" pitchFamily="34" charset="0"/>
                      </a:endParaRPr>
                    </a:p>
                  </a:txBody>
                  <a:tcPr/>
                </a:tc>
                <a:tc>
                  <a:txBody>
                    <a:bodyPr/>
                    <a:lstStyle/>
                    <a:p>
                      <a:pPr algn="ctr"/>
                      <a:r>
                        <a:rPr lang="fr-FR" sz="2000" b="1" dirty="0"/>
                        <a:t>Statut scolaire</a:t>
                      </a:r>
                      <a:endParaRPr lang="fr-FR"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32046105"/>
                  </a:ext>
                </a:extLst>
              </a:tr>
              <a:tr h="400110">
                <a:tc gridSpan="2">
                  <a:txBody>
                    <a:bodyPr/>
                    <a:lstStyle/>
                    <a:p>
                      <a:pPr algn="ctr"/>
                      <a:r>
                        <a:rPr lang="fr-FR" sz="2000" b="1" dirty="0">
                          <a:solidFill>
                            <a:srgbClr val="FF0000"/>
                          </a:solidFill>
                        </a:rPr>
                        <a:t>CAP</a:t>
                      </a:r>
                      <a:r>
                        <a:rPr lang="fr-FR" sz="2000" b="0" dirty="0"/>
                        <a:t> ou </a:t>
                      </a:r>
                      <a:r>
                        <a:rPr lang="fr-FR" sz="2000" b="1" dirty="0">
                          <a:solidFill>
                            <a:srgbClr val="FFC000"/>
                          </a:solidFill>
                        </a:rPr>
                        <a:t>BAC pro</a:t>
                      </a:r>
                    </a:p>
                  </a:txBody>
                  <a:tcPr/>
                </a:tc>
                <a:tc hMerge="1">
                  <a:txBody>
                    <a:bodyPr/>
                    <a:lstStyle/>
                    <a:p>
                      <a:endParaRPr lang="fr-FR"/>
                    </a:p>
                  </a:txBody>
                  <a:tcPr/>
                </a:tc>
                <a:extLst>
                  <a:ext uri="{0D108BD9-81ED-4DB2-BD59-A6C34878D82A}">
                    <a16:rowId xmlns:a16="http://schemas.microsoft.com/office/drawing/2014/main" val="3022617500"/>
                  </a:ext>
                </a:extLst>
              </a:tr>
              <a:tr h="400110">
                <a:tc>
                  <a:txBody>
                    <a:bodyPr/>
                    <a:lstStyle/>
                    <a:p>
                      <a:r>
                        <a:rPr lang="fr-FR" sz="2000" dirty="0"/>
                        <a:t>Cours en C</a:t>
                      </a:r>
                      <a:r>
                        <a:rPr lang="fr-FR" sz="1200" dirty="0"/>
                        <a:t>entre de </a:t>
                      </a:r>
                      <a:r>
                        <a:rPr lang="fr-FR" sz="2000" dirty="0"/>
                        <a:t>F</a:t>
                      </a:r>
                      <a:r>
                        <a:rPr lang="fr-FR" sz="1200" dirty="0"/>
                        <a:t>ormation d’</a:t>
                      </a:r>
                      <a:r>
                        <a:rPr lang="fr-FR" sz="2000" dirty="0"/>
                        <a:t>A</a:t>
                      </a:r>
                      <a:r>
                        <a:rPr lang="fr-FR" sz="1200" dirty="0"/>
                        <a:t>pprentis</a:t>
                      </a:r>
                      <a:r>
                        <a:rPr lang="fr-FR" sz="2000" dirty="0"/>
                        <a:t> ou en lycée</a:t>
                      </a:r>
                    </a:p>
                  </a:txBody>
                  <a:tcPr anchor="ctr"/>
                </a:tc>
                <a:tc>
                  <a:txBody>
                    <a:bodyPr/>
                    <a:lstStyle/>
                    <a:p>
                      <a:r>
                        <a:rPr lang="fr-FR" sz="2000"/>
                        <a:t>Cours au lycée</a:t>
                      </a:r>
                      <a:endParaRPr lang="fr-FR" sz="2000" dirty="0"/>
                    </a:p>
                  </a:txBody>
                  <a:tcPr anchor="ctr"/>
                </a:tc>
                <a:extLst>
                  <a:ext uri="{0D108BD9-81ED-4DB2-BD59-A6C34878D82A}">
                    <a16:rowId xmlns:a16="http://schemas.microsoft.com/office/drawing/2014/main" val="1438627064"/>
                  </a:ext>
                </a:extLst>
              </a:tr>
              <a:tr h="400110">
                <a:tc>
                  <a:txBody>
                    <a:bodyPr/>
                    <a:lstStyle/>
                    <a:p>
                      <a:r>
                        <a:rPr lang="fr-FR" sz="2000" dirty="0"/>
                        <a:t>Entre ½ et ¾ du temps chez un patron selon la formation</a:t>
                      </a:r>
                    </a:p>
                  </a:txBody>
                  <a:tcPr anchor="ctr"/>
                </a:tc>
                <a:tc>
                  <a:txBody>
                    <a:bodyPr/>
                    <a:lstStyle/>
                    <a:p>
                      <a:r>
                        <a:rPr lang="fr-FR" sz="2000"/>
                        <a:t>CAP : 12 à 14 semaines de PFMP</a:t>
                      </a:r>
                    </a:p>
                    <a:p>
                      <a:r>
                        <a:rPr lang="fr-FR" sz="2000"/>
                        <a:t>Bac pro : 18 à 22 semaine de PFMP</a:t>
                      </a:r>
                      <a:endParaRPr lang="fr-FR" sz="2000" dirty="0"/>
                    </a:p>
                  </a:txBody>
                  <a:tcPr anchor="ctr"/>
                </a:tc>
                <a:extLst>
                  <a:ext uri="{0D108BD9-81ED-4DB2-BD59-A6C34878D82A}">
                    <a16:rowId xmlns:a16="http://schemas.microsoft.com/office/drawing/2014/main" val="4227627369"/>
                  </a:ext>
                </a:extLst>
              </a:tr>
              <a:tr h="400110">
                <a:tc>
                  <a:txBody>
                    <a:bodyPr/>
                    <a:lstStyle/>
                    <a:p>
                      <a:r>
                        <a:rPr lang="fr-FR" sz="2000" dirty="0"/>
                        <a:t>Contrat de travail.</a:t>
                      </a:r>
                    </a:p>
                  </a:txBody>
                  <a:tcPr anchor="ctr"/>
                </a:tc>
                <a:tc>
                  <a:txBody>
                    <a:bodyPr/>
                    <a:lstStyle/>
                    <a:p>
                      <a:r>
                        <a:rPr lang="fr-FR" sz="2000"/>
                        <a:t>Lycéen</a:t>
                      </a:r>
                      <a:endParaRPr lang="fr-FR" sz="2000" dirty="0"/>
                    </a:p>
                  </a:txBody>
                  <a:tcPr anchor="ctr"/>
                </a:tc>
                <a:extLst>
                  <a:ext uri="{0D108BD9-81ED-4DB2-BD59-A6C34878D82A}">
                    <a16:rowId xmlns:a16="http://schemas.microsoft.com/office/drawing/2014/main" val="2606031303"/>
                  </a:ext>
                </a:extLst>
              </a:tr>
              <a:tr h="400110">
                <a:tc>
                  <a:txBody>
                    <a:bodyPr/>
                    <a:lstStyle/>
                    <a:p>
                      <a:r>
                        <a:rPr lang="fr-FR" sz="2000" dirty="0"/>
                        <a:t>5 semaines de congés payés</a:t>
                      </a:r>
                    </a:p>
                  </a:txBody>
                  <a:tcPr anchor="ctr"/>
                </a:tc>
                <a:tc>
                  <a:txBody>
                    <a:bodyPr/>
                    <a:lstStyle/>
                    <a:p>
                      <a:r>
                        <a:rPr lang="fr-FR" sz="2000"/>
                        <a:t>Vacances scolaires</a:t>
                      </a:r>
                      <a:endParaRPr lang="fr-FR" sz="2000" dirty="0"/>
                    </a:p>
                  </a:txBody>
                  <a:tcPr anchor="ctr"/>
                </a:tc>
                <a:extLst>
                  <a:ext uri="{0D108BD9-81ED-4DB2-BD59-A6C34878D82A}">
                    <a16:rowId xmlns:a16="http://schemas.microsoft.com/office/drawing/2014/main" val="620711909"/>
                  </a:ext>
                </a:extLst>
              </a:tr>
              <a:tr h="400110">
                <a:tc>
                  <a:txBody>
                    <a:bodyPr/>
                    <a:lstStyle/>
                    <a:p>
                      <a:r>
                        <a:rPr lang="fr-FR" sz="2000" dirty="0"/>
                        <a:t>Salaires : de 419 à 1 041 € par mois selon l’âge et l’année</a:t>
                      </a:r>
                    </a:p>
                  </a:txBody>
                  <a:tcPr anchor="ctr"/>
                </a:tc>
                <a:tc>
                  <a:txBody>
                    <a:bodyPr/>
                    <a:lstStyle/>
                    <a:p>
                      <a:r>
                        <a:rPr lang="fr-FR" sz="2000" dirty="0"/>
                        <a:t>0 €</a:t>
                      </a:r>
                    </a:p>
                  </a:txBody>
                  <a:tcPr anchor="ctr"/>
                </a:tc>
                <a:extLst>
                  <a:ext uri="{0D108BD9-81ED-4DB2-BD59-A6C34878D82A}">
                    <a16:rowId xmlns:a16="http://schemas.microsoft.com/office/drawing/2014/main" val="2248706967"/>
                  </a:ext>
                </a:extLst>
              </a:tr>
              <a:tr h="400110">
                <a:tc>
                  <a:txBody>
                    <a:bodyPr/>
                    <a:lstStyle/>
                    <a:p>
                      <a:r>
                        <a:rPr lang="fr-FR" sz="2000" dirty="0"/>
                        <a:t>Dès janvier/février, rechercher une entreprise d’accueil avec l’aide de l’établissement, du CIO  ou des chambres consulaires</a:t>
                      </a:r>
                    </a:p>
                    <a:p>
                      <a:endParaRPr lang="fr-FR" sz="2000" dirty="0"/>
                    </a:p>
                    <a:p>
                      <a:r>
                        <a:rPr lang="fr-FR" sz="2000" dirty="0"/>
                        <a:t>Signer un contrat avec l’employeur, qui vous inscrit en formation</a:t>
                      </a:r>
                    </a:p>
                  </a:txBody>
                  <a:tcPr anchor="ctr"/>
                </a:tc>
                <a:tc>
                  <a:txBody>
                    <a:bodyPr/>
                    <a:lstStyle/>
                    <a:p>
                      <a:endParaRPr lang="fr-FR" sz="2000" dirty="0"/>
                    </a:p>
                  </a:txBody>
                  <a:tcPr anchor="ctr"/>
                </a:tc>
                <a:extLst>
                  <a:ext uri="{0D108BD9-81ED-4DB2-BD59-A6C34878D82A}">
                    <a16:rowId xmlns:a16="http://schemas.microsoft.com/office/drawing/2014/main" val="289897015"/>
                  </a:ext>
                </a:extLst>
              </a:tr>
              <a:tr h="400110">
                <a:tc>
                  <a:txBody>
                    <a:bodyPr/>
                    <a:lstStyle/>
                    <a:p>
                      <a:r>
                        <a:rPr lang="fr-FR" sz="2000" dirty="0"/>
                        <a:t>Avoir 16 ans</a:t>
                      </a:r>
                    </a:p>
                  </a:txBody>
                  <a:tcPr anchor="ctr"/>
                </a:tc>
                <a:tc>
                  <a:txBody>
                    <a:bodyPr/>
                    <a:lstStyle/>
                    <a:p>
                      <a:endParaRPr lang="fr-FR" sz="2000" dirty="0"/>
                    </a:p>
                  </a:txBody>
                  <a:tcPr anchor="ctr"/>
                </a:tc>
                <a:extLst>
                  <a:ext uri="{0D108BD9-81ED-4DB2-BD59-A6C34878D82A}">
                    <a16:rowId xmlns:a16="http://schemas.microsoft.com/office/drawing/2014/main" val="1534548135"/>
                  </a:ext>
                </a:extLst>
              </a:tr>
            </a:tbl>
          </a:graphicData>
        </a:graphic>
      </p:graphicFrame>
    </p:spTree>
    <p:extLst>
      <p:ext uri="{BB962C8B-B14F-4D97-AF65-F5344CB8AC3E}">
        <p14:creationId xmlns:p14="http://schemas.microsoft.com/office/powerpoint/2010/main" val="2671639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3610768" y="-123069"/>
            <a:ext cx="8109015" cy="646331"/>
          </a:xfrm>
          <a:prstGeom prst="rect">
            <a:avLst/>
          </a:prstGeom>
          <a:noFill/>
        </p:spPr>
        <p:txBody>
          <a:bodyPr wrap="none" rtlCol="0">
            <a:spAutoFit/>
          </a:bodyPr>
          <a:lstStyle/>
          <a:p>
            <a:r>
              <a:rPr lang="fr-FR" sz="2400" dirty="0">
                <a:solidFill>
                  <a:srgbClr val="0070C0"/>
                </a:solidFill>
              </a:rPr>
              <a:t>La </a:t>
            </a:r>
            <a:r>
              <a:rPr lang="fr-FR" sz="3600" b="1" dirty="0">
                <a:solidFill>
                  <a:srgbClr val="0070C0"/>
                </a:solidFill>
              </a:rPr>
              <a:t>2</a:t>
            </a:r>
            <a:r>
              <a:rPr lang="fr-FR" sz="2400" baseline="30000" dirty="0">
                <a:solidFill>
                  <a:srgbClr val="0070C0"/>
                </a:solidFill>
              </a:rPr>
              <a:t>nde</a:t>
            </a:r>
            <a:r>
              <a:rPr lang="fr-FR" sz="2400" dirty="0">
                <a:solidFill>
                  <a:srgbClr val="0070C0"/>
                </a:solidFill>
              </a:rPr>
              <a:t> </a:t>
            </a:r>
            <a:r>
              <a:rPr lang="fr-FR" sz="3600" b="1" dirty="0">
                <a:solidFill>
                  <a:srgbClr val="0070C0"/>
                </a:solidFill>
              </a:rPr>
              <a:t>G</a:t>
            </a:r>
            <a:r>
              <a:rPr lang="fr-FR" sz="2400" dirty="0">
                <a:solidFill>
                  <a:srgbClr val="0070C0"/>
                </a:solidFill>
              </a:rPr>
              <a:t>énérale et </a:t>
            </a:r>
            <a:r>
              <a:rPr lang="fr-FR" sz="3600" b="1" dirty="0" err="1">
                <a:solidFill>
                  <a:srgbClr val="0070C0"/>
                </a:solidFill>
              </a:rPr>
              <a:t>T</a:t>
            </a:r>
            <a:r>
              <a:rPr lang="fr-FR" sz="2400" dirty="0" err="1">
                <a:solidFill>
                  <a:srgbClr val="0070C0"/>
                </a:solidFill>
              </a:rPr>
              <a:t>echonologique</a:t>
            </a:r>
            <a:r>
              <a:rPr lang="fr-FR" sz="2400" dirty="0">
                <a:solidFill>
                  <a:srgbClr val="0070C0"/>
                </a:solidFill>
              </a:rPr>
              <a:t> </a:t>
            </a:r>
            <a:r>
              <a:rPr lang="fr-FR" altLang="fr-FR" sz="1200" dirty="0">
                <a:solidFill>
                  <a:srgbClr val="0070C0"/>
                </a:solidFill>
              </a:rPr>
              <a:t>sauf 2</a:t>
            </a:r>
            <a:r>
              <a:rPr lang="fr-FR" altLang="fr-FR" sz="1200" baseline="30000" dirty="0">
                <a:solidFill>
                  <a:srgbClr val="0070C0"/>
                </a:solidFill>
              </a:rPr>
              <a:t>de</a:t>
            </a:r>
            <a:r>
              <a:rPr lang="fr-FR" altLang="fr-FR" sz="1200" dirty="0">
                <a:solidFill>
                  <a:srgbClr val="0070C0"/>
                </a:solidFill>
              </a:rPr>
              <a:t> « sciences et technologies de l’hôtellerie »</a:t>
            </a:r>
          </a:p>
        </p:txBody>
      </p:sp>
      <p:graphicFrame>
        <p:nvGraphicFramePr>
          <p:cNvPr id="12" name="Tableau 11">
            <a:extLst>
              <a:ext uri="{FF2B5EF4-FFF2-40B4-BE49-F238E27FC236}">
                <a16:creationId xmlns:a16="http://schemas.microsoft.com/office/drawing/2014/main" id="{F84C3E34-0125-4C86-99A2-C01550A8A6FA}"/>
              </a:ext>
            </a:extLst>
          </p:cNvPr>
          <p:cNvGraphicFramePr>
            <a:graphicFrameLocks noGrp="1"/>
          </p:cNvGraphicFramePr>
          <p:nvPr>
            <p:extLst>
              <p:ext uri="{D42A27DB-BD31-4B8C-83A1-F6EECF244321}">
                <p14:modId xmlns:p14="http://schemas.microsoft.com/office/powerpoint/2010/main" val="2732032650"/>
              </p:ext>
            </p:extLst>
          </p:nvPr>
        </p:nvGraphicFramePr>
        <p:xfrm>
          <a:off x="109057" y="523262"/>
          <a:ext cx="5427677" cy="3898900"/>
        </p:xfrm>
        <a:graphic>
          <a:graphicData uri="http://schemas.openxmlformats.org/drawingml/2006/table">
            <a:tbl>
              <a:tblPr firstRow="1" bandRow="1">
                <a:tableStyleId>{5C22544A-7EE6-4342-B048-85BDC9FD1C3A}</a:tableStyleId>
              </a:tblPr>
              <a:tblGrid>
                <a:gridCol w="4479721">
                  <a:extLst>
                    <a:ext uri="{9D8B030D-6E8A-4147-A177-3AD203B41FA5}">
                      <a16:colId xmlns:a16="http://schemas.microsoft.com/office/drawing/2014/main" val="20000"/>
                    </a:ext>
                  </a:extLst>
                </a:gridCol>
                <a:gridCol w="947956">
                  <a:extLst>
                    <a:ext uri="{9D8B030D-6E8A-4147-A177-3AD203B41FA5}">
                      <a16:colId xmlns:a16="http://schemas.microsoft.com/office/drawing/2014/main" val="20001"/>
                    </a:ext>
                  </a:extLst>
                </a:gridCol>
              </a:tblGrid>
              <a:tr h="2916431">
                <a:tc>
                  <a:txBody>
                    <a:bodyPr/>
                    <a:lstStyle/>
                    <a:p>
                      <a:pPr marL="285750" indent="-285750">
                        <a:buFont typeface="Arial" panose="020B0604020202020204" pitchFamily="34" charset="0"/>
                        <a:buChar char="•"/>
                      </a:pPr>
                      <a:r>
                        <a:rPr lang="fr-FR" sz="1800" b="1" dirty="0">
                          <a:solidFill>
                            <a:schemeClr val="tx1"/>
                          </a:solidFill>
                        </a:rPr>
                        <a:t>Français</a:t>
                      </a:r>
                    </a:p>
                    <a:p>
                      <a:pPr marL="285750" indent="-285750">
                        <a:buFont typeface="Arial" panose="020B0604020202020204" pitchFamily="34" charset="0"/>
                        <a:buChar char="•"/>
                      </a:pPr>
                      <a:r>
                        <a:rPr lang="fr-FR" sz="1800" b="1" dirty="0">
                          <a:solidFill>
                            <a:schemeClr val="tx1"/>
                          </a:solidFill>
                        </a:rPr>
                        <a:t>Histoire – géographie</a:t>
                      </a:r>
                    </a:p>
                    <a:p>
                      <a:pPr marL="285750" indent="-285750">
                        <a:buFont typeface="Arial" panose="020B0604020202020204" pitchFamily="34" charset="0"/>
                        <a:buChar char="•"/>
                      </a:pPr>
                      <a:r>
                        <a:rPr lang="fr-FR" sz="1800" b="1" dirty="0">
                          <a:solidFill>
                            <a:schemeClr val="tx1"/>
                          </a:solidFill>
                        </a:rPr>
                        <a:t>LV1 et LV2</a:t>
                      </a:r>
                    </a:p>
                    <a:p>
                      <a:pPr marL="285750" indent="-285750">
                        <a:buFont typeface="Arial" panose="020B0604020202020204" pitchFamily="34" charset="0"/>
                        <a:buChar char="•"/>
                      </a:pPr>
                      <a:r>
                        <a:rPr lang="fr-FR" sz="1800" b="1" dirty="0">
                          <a:solidFill>
                            <a:schemeClr val="tx1"/>
                          </a:solidFill>
                        </a:rPr>
                        <a:t>Sciences économiques</a:t>
                      </a:r>
                    </a:p>
                    <a:p>
                      <a:pPr marL="285750" indent="-285750">
                        <a:buFont typeface="Arial" panose="020B0604020202020204" pitchFamily="34" charset="0"/>
                        <a:buChar char="•"/>
                      </a:pPr>
                      <a:r>
                        <a:rPr lang="fr-FR" sz="1800" b="1" dirty="0">
                          <a:solidFill>
                            <a:schemeClr val="tx1"/>
                          </a:solidFill>
                        </a:rPr>
                        <a:t>Mathématiques</a:t>
                      </a:r>
                    </a:p>
                    <a:p>
                      <a:pPr marL="285750" indent="-285750">
                        <a:buFont typeface="Arial" panose="020B0604020202020204" pitchFamily="34" charset="0"/>
                        <a:buChar char="•"/>
                      </a:pPr>
                      <a:r>
                        <a:rPr lang="fr-FR" sz="1800" b="1" dirty="0">
                          <a:solidFill>
                            <a:schemeClr val="tx1"/>
                          </a:solidFill>
                        </a:rPr>
                        <a:t>Physique-chimie</a:t>
                      </a:r>
                    </a:p>
                    <a:p>
                      <a:pPr marL="285750" indent="-285750">
                        <a:buFont typeface="Arial" panose="020B0604020202020204" pitchFamily="34" charset="0"/>
                        <a:buChar char="•"/>
                      </a:pPr>
                      <a:r>
                        <a:rPr lang="fr-FR" sz="1800" b="1" dirty="0">
                          <a:solidFill>
                            <a:schemeClr val="tx1"/>
                          </a:solidFill>
                        </a:rPr>
                        <a:t>Sciences de la vie et de la terre</a:t>
                      </a:r>
                    </a:p>
                    <a:p>
                      <a:pPr marL="285750" indent="-285750">
                        <a:buFont typeface="Arial" panose="020B0604020202020204" pitchFamily="34" charset="0"/>
                        <a:buChar char="•"/>
                      </a:pPr>
                      <a:r>
                        <a:rPr lang="fr-FR" sz="1800" b="1" dirty="0">
                          <a:solidFill>
                            <a:schemeClr val="tx1"/>
                          </a:solidFill>
                        </a:rPr>
                        <a:t>Éducation physique et sportive</a:t>
                      </a:r>
                    </a:p>
                    <a:p>
                      <a:pPr marL="285750" indent="-285750">
                        <a:buFont typeface="Arial" panose="020B0604020202020204" pitchFamily="34" charset="0"/>
                        <a:buChar char="•"/>
                      </a:pPr>
                      <a:r>
                        <a:rPr lang="fr-FR" sz="1800" b="1" dirty="0">
                          <a:solidFill>
                            <a:schemeClr val="tx1"/>
                          </a:solidFill>
                        </a:rPr>
                        <a:t>Enseignement moral et civique</a:t>
                      </a:r>
                    </a:p>
                    <a:p>
                      <a:pPr marL="285750" indent="-285750">
                        <a:buFont typeface="Arial" panose="020B0604020202020204" pitchFamily="34" charset="0"/>
                        <a:buChar char="•"/>
                      </a:pPr>
                      <a:r>
                        <a:rPr lang="fr-FR" sz="1800" b="1" dirty="0">
                          <a:solidFill>
                            <a:schemeClr val="tx1"/>
                          </a:solidFill>
                        </a:rPr>
                        <a:t>Sciences numériques et technologie</a:t>
                      </a:r>
                      <a:endParaRPr lang="fr-FR" sz="1800" b="1" u="sng" dirty="0">
                        <a:solidFill>
                          <a:schemeClr val="accent1">
                            <a:lumMod val="75000"/>
                          </a:schemeClr>
                        </a:solidFill>
                      </a:endParaRPr>
                    </a:p>
                  </a:txBody>
                  <a:tcPr marL="91445" marR="91445" marT="45669" marB="45669">
                    <a:solidFill>
                      <a:schemeClr val="accent5">
                        <a:lumMod val="40000"/>
                        <a:lumOff val="60000"/>
                      </a:schemeClr>
                    </a:solidFill>
                  </a:tcPr>
                </a:tc>
                <a:tc>
                  <a:txBody>
                    <a:bodyPr/>
                    <a:lstStyle/>
                    <a:p>
                      <a:r>
                        <a:rPr lang="fr-FR" sz="1800" b="1" dirty="0">
                          <a:solidFill>
                            <a:schemeClr val="tx1"/>
                          </a:solidFill>
                        </a:rPr>
                        <a:t>  4 h</a:t>
                      </a:r>
                    </a:p>
                    <a:p>
                      <a:r>
                        <a:rPr lang="fr-FR" sz="1800" b="1" dirty="0">
                          <a:solidFill>
                            <a:schemeClr val="tx1"/>
                          </a:solidFill>
                        </a:rPr>
                        <a:t>  3 h</a:t>
                      </a:r>
                    </a:p>
                    <a:p>
                      <a:r>
                        <a:rPr lang="fr-FR" sz="1800" b="1" dirty="0">
                          <a:solidFill>
                            <a:schemeClr val="tx1"/>
                          </a:solidFill>
                        </a:rPr>
                        <a:t>  5 h 30</a:t>
                      </a:r>
                    </a:p>
                    <a:p>
                      <a:r>
                        <a:rPr lang="fr-FR" sz="1800" b="1" dirty="0">
                          <a:solidFill>
                            <a:schemeClr val="tx1"/>
                          </a:solidFill>
                        </a:rPr>
                        <a:t>  1 h 30</a:t>
                      </a:r>
                    </a:p>
                    <a:p>
                      <a:r>
                        <a:rPr lang="fr-FR" sz="1800" b="1" dirty="0">
                          <a:solidFill>
                            <a:schemeClr val="tx1"/>
                          </a:solidFill>
                        </a:rPr>
                        <a:t>  4 h</a:t>
                      </a:r>
                    </a:p>
                    <a:p>
                      <a:r>
                        <a:rPr lang="fr-FR" sz="1800" b="1" dirty="0">
                          <a:solidFill>
                            <a:schemeClr val="tx1"/>
                          </a:solidFill>
                        </a:rPr>
                        <a:t>  3 h</a:t>
                      </a:r>
                    </a:p>
                    <a:p>
                      <a:r>
                        <a:rPr lang="fr-FR" sz="1800" b="1" dirty="0">
                          <a:solidFill>
                            <a:schemeClr val="tx1"/>
                          </a:solidFill>
                        </a:rPr>
                        <a:t>  1 h 30</a:t>
                      </a:r>
                    </a:p>
                    <a:p>
                      <a:r>
                        <a:rPr lang="fr-FR" sz="1800" b="1" dirty="0">
                          <a:solidFill>
                            <a:schemeClr val="tx1"/>
                          </a:solidFill>
                        </a:rPr>
                        <a:t>  2 h</a:t>
                      </a:r>
                    </a:p>
                    <a:p>
                      <a:r>
                        <a:rPr lang="fr-FR" sz="1800" b="1" dirty="0">
                          <a:solidFill>
                            <a:schemeClr val="tx1"/>
                          </a:solidFill>
                        </a:rPr>
                        <a:t>18 h/an</a:t>
                      </a:r>
                    </a:p>
                    <a:p>
                      <a:r>
                        <a:rPr lang="fr-FR" sz="1800" b="1" dirty="0">
                          <a:solidFill>
                            <a:schemeClr val="tx1"/>
                          </a:solidFill>
                        </a:rPr>
                        <a:t>  1 h 30</a:t>
                      </a:r>
                    </a:p>
                  </a:txBody>
                  <a:tcPr marL="91445" marR="91445" marT="45669" marB="45669">
                    <a:solidFill>
                      <a:schemeClr val="accent5">
                        <a:lumMod val="40000"/>
                        <a:lumOff val="60000"/>
                      </a:schemeClr>
                    </a:solidFill>
                  </a:tcPr>
                </a:tc>
                <a:extLst>
                  <a:ext uri="{0D108BD9-81ED-4DB2-BD59-A6C34878D82A}">
                    <a16:rowId xmlns:a16="http://schemas.microsoft.com/office/drawing/2014/main" val="10000"/>
                  </a:ext>
                </a:extLst>
              </a:tr>
              <a:tr h="982469">
                <a:tc>
                  <a:txBody>
                    <a:bodyPr/>
                    <a:lstStyle/>
                    <a:p>
                      <a:pPr marL="285750" indent="-285750">
                        <a:buFont typeface="Arial" panose="020B0604020202020204" pitchFamily="34" charset="0"/>
                        <a:buChar char="•"/>
                      </a:pPr>
                      <a:r>
                        <a:rPr lang="fr-FR" sz="1800" b="1" dirty="0"/>
                        <a:t>Accompagnement personnalisé</a:t>
                      </a:r>
                    </a:p>
                    <a:p>
                      <a:pPr marL="285750" indent="-285750">
                        <a:buFont typeface="Arial" panose="020B0604020202020204" pitchFamily="34" charset="0"/>
                        <a:buChar char="•"/>
                      </a:pPr>
                      <a:r>
                        <a:rPr lang="fr-FR" sz="1800" b="1" dirty="0"/>
                        <a:t>Accompagnement au choix d’orientation</a:t>
                      </a:r>
                    </a:p>
                    <a:p>
                      <a:pPr marL="285750" indent="-285750">
                        <a:buFont typeface="Arial" panose="020B0604020202020204" pitchFamily="34" charset="0"/>
                        <a:buChar char="•"/>
                      </a:pPr>
                      <a:r>
                        <a:rPr lang="fr-FR" sz="1800" b="1" dirty="0"/>
                        <a:t>Heures de vie de classe</a:t>
                      </a:r>
                    </a:p>
                  </a:txBody>
                  <a:tcPr marL="91445" marR="91445" marT="45669" marB="45669">
                    <a:solidFill>
                      <a:schemeClr val="accent5">
                        <a:lumMod val="40000"/>
                        <a:lumOff val="60000"/>
                      </a:schemeClr>
                    </a:solidFill>
                  </a:tcPr>
                </a:tc>
                <a:tc>
                  <a:txBody>
                    <a:bodyPr/>
                    <a:lstStyle/>
                    <a:p>
                      <a:pPr algn="ctr"/>
                      <a:r>
                        <a:rPr lang="fr-FR" sz="1800" b="1" dirty="0"/>
                        <a:t>54 h/an</a:t>
                      </a:r>
                    </a:p>
                  </a:txBody>
                  <a:tcPr marL="91445" marR="91445" marT="45669" marB="45669" anchor="ctr">
                    <a:solidFill>
                      <a:schemeClr val="accent5">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14" name="Tableau 13">
            <a:extLst>
              <a:ext uri="{FF2B5EF4-FFF2-40B4-BE49-F238E27FC236}">
                <a16:creationId xmlns:a16="http://schemas.microsoft.com/office/drawing/2014/main" id="{A45CA0AF-9929-4EA6-8043-3EA8CB351D03}"/>
              </a:ext>
            </a:extLst>
          </p:cNvPr>
          <p:cNvGraphicFramePr>
            <a:graphicFrameLocks noGrp="1"/>
          </p:cNvGraphicFramePr>
          <p:nvPr>
            <p:extLst>
              <p:ext uri="{D42A27DB-BD31-4B8C-83A1-F6EECF244321}">
                <p14:modId xmlns:p14="http://schemas.microsoft.com/office/powerpoint/2010/main" val="3221710993"/>
              </p:ext>
            </p:extLst>
          </p:nvPr>
        </p:nvGraphicFramePr>
        <p:xfrm>
          <a:off x="5817140" y="2090442"/>
          <a:ext cx="6265803" cy="4663440"/>
        </p:xfrm>
        <a:graphic>
          <a:graphicData uri="http://schemas.openxmlformats.org/drawingml/2006/table">
            <a:tbl>
              <a:tblPr firstRow="1" bandRow="1">
                <a:tableStyleId>{5C22544A-7EE6-4342-B048-85BDC9FD1C3A}</a:tableStyleId>
              </a:tblPr>
              <a:tblGrid>
                <a:gridCol w="5019473">
                  <a:extLst>
                    <a:ext uri="{9D8B030D-6E8A-4147-A177-3AD203B41FA5}">
                      <a16:colId xmlns:a16="http://schemas.microsoft.com/office/drawing/2014/main" val="20000"/>
                    </a:ext>
                  </a:extLst>
                </a:gridCol>
                <a:gridCol w="1246330">
                  <a:extLst>
                    <a:ext uri="{9D8B030D-6E8A-4147-A177-3AD203B41FA5}">
                      <a16:colId xmlns:a16="http://schemas.microsoft.com/office/drawing/2014/main" val="20001"/>
                    </a:ext>
                  </a:extLst>
                </a:gridCol>
              </a:tblGrid>
              <a:tr h="1981873">
                <a:tc>
                  <a:txBody>
                    <a:bodyPr/>
                    <a:lstStyle/>
                    <a:p>
                      <a:r>
                        <a:rPr lang="fr-FR" sz="1400" b="1" u="sng" kern="1200" cap="all" baseline="0" dirty="0">
                          <a:solidFill>
                            <a:schemeClr val="tx1"/>
                          </a:solidFill>
                          <a:effectLst/>
                          <a:latin typeface="+mn-lt"/>
                          <a:ea typeface="+mn-ea"/>
                          <a:cs typeface="+mn-cs"/>
                        </a:rPr>
                        <a:t>Au choix 1 enseignement général </a:t>
                      </a:r>
                      <a:r>
                        <a:rPr lang="fr-FR" sz="1400" b="1" kern="1200" cap="all" dirty="0">
                          <a:solidFill>
                            <a:schemeClr val="tx1"/>
                          </a:solidFill>
                          <a:effectLst/>
                          <a:latin typeface="+mn-lt"/>
                          <a:ea typeface="+mn-ea"/>
                          <a:cs typeface="+mn-cs"/>
                        </a:rPr>
                        <a:t>:</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Langues et cultures de l’Antiquité : latin </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Langues et cultures de l’Antiquité : grec </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Langue vivante 3 </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Arts : au choix parmi arts plastiques ou cinéma-audiovisuel ou danse ou histoire des arts ou musique ou théâtre Éducation physique et sportive </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Arts du cirque </a:t>
                      </a:r>
                    </a:p>
                    <a:p>
                      <a:pPr marL="285750" indent="-285750">
                        <a:buFont typeface="Arial" panose="020B0604020202020204" pitchFamily="34" charset="0"/>
                        <a:buChar char="•"/>
                      </a:pPr>
                      <a:r>
                        <a:rPr lang="fr-FR" sz="1400" b="0" kern="1200" dirty="0">
                          <a:solidFill>
                            <a:schemeClr val="tx1"/>
                          </a:solidFill>
                          <a:effectLst/>
                          <a:latin typeface="+mn-lt"/>
                          <a:ea typeface="+mn-ea"/>
                          <a:cs typeface="+mn-cs"/>
                        </a:rPr>
                        <a:t>Écologie-agronomie-territoires-développement durable</a:t>
                      </a:r>
                      <a:r>
                        <a:rPr lang="fr-FR" sz="1400" b="1" kern="1200" dirty="0">
                          <a:solidFill>
                            <a:schemeClr val="tx1"/>
                          </a:solidFill>
                          <a:effectLst/>
                          <a:latin typeface="+mn-lt"/>
                          <a:ea typeface="+mn-ea"/>
                          <a:cs typeface="+mn-cs"/>
                        </a:rPr>
                        <a:t> </a:t>
                      </a:r>
                    </a:p>
                  </a:txBody>
                  <a:tcPr>
                    <a:solidFill>
                      <a:schemeClr val="accent2">
                        <a:lumMod val="20000"/>
                        <a:lumOff val="80000"/>
                      </a:schemeClr>
                    </a:solidFill>
                  </a:tcPr>
                </a:tc>
                <a:tc>
                  <a:txBody>
                    <a:bodyPr/>
                    <a:lstStyle/>
                    <a:p>
                      <a:endParaRPr lang="fr-FR" sz="1400" dirty="0"/>
                    </a:p>
                    <a:p>
                      <a:r>
                        <a:rPr lang="fr-FR" sz="1400" b="0" dirty="0">
                          <a:solidFill>
                            <a:schemeClr val="tx1"/>
                          </a:solidFill>
                        </a:rPr>
                        <a:t>  3 h</a:t>
                      </a:r>
                    </a:p>
                    <a:p>
                      <a:r>
                        <a:rPr lang="fr-FR" sz="1400" b="0" dirty="0">
                          <a:solidFill>
                            <a:schemeClr val="tx1"/>
                          </a:solidFill>
                        </a:rPr>
                        <a:t>  3 h</a:t>
                      </a:r>
                    </a:p>
                    <a:p>
                      <a:r>
                        <a:rPr lang="fr-FR" sz="1400" b="0" dirty="0">
                          <a:solidFill>
                            <a:schemeClr val="tx1"/>
                          </a:solidFill>
                        </a:rPr>
                        <a:t>  3 h</a:t>
                      </a:r>
                    </a:p>
                    <a:p>
                      <a:r>
                        <a:rPr lang="fr-FR" sz="1400" b="0" dirty="0">
                          <a:solidFill>
                            <a:schemeClr val="tx1"/>
                          </a:solidFill>
                        </a:rPr>
                        <a:t>  3 h</a:t>
                      </a:r>
                    </a:p>
                    <a:p>
                      <a:endParaRPr lang="fr-FR" sz="1400" b="0" dirty="0">
                        <a:solidFill>
                          <a:schemeClr val="tx1"/>
                        </a:solidFill>
                      </a:endParaRPr>
                    </a:p>
                    <a:p>
                      <a:r>
                        <a:rPr lang="fr-FR" sz="1400" b="0" dirty="0">
                          <a:solidFill>
                            <a:schemeClr val="tx1"/>
                          </a:solidFill>
                        </a:rPr>
                        <a:t>  3 h</a:t>
                      </a:r>
                    </a:p>
                    <a:p>
                      <a:r>
                        <a:rPr lang="fr-FR" sz="1400" b="0" dirty="0">
                          <a:solidFill>
                            <a:schemeClr val="tx1"/>
                          </a:solidFill>
                        </a:rPr>
                        <a:t>  6 h</a:t>
                      </a:r>
                    </a:p>
                    <a:p>
                      <a:r>
                        <a:rPr lang="fr-FR" sz="1400" b="0" dirty="0">
                          <a:solidFill>
                            <a:schemeClr val="tx1"/>
                          </a:solidFill>
                        </a:rPr>
                        <a:t>  3 h</a:t>
                      </a:r>
                    </a:p>
                  </a:txBody>
                  <a:tcPr>
                    <a:solidFill>
                      <a:schemeClr val="accent2">
                        <a:lumMod val="20000"/>
                        <a:lumOff val="80000"/>
                      </a:schemeClr>
                    </a:solidFill>
                  </a:tcPr>
                </a:tc>
                <a:extLst>
                  <a:ext uri="{0D108BD9-81ED-4DB2-BD59-A6C34878D82A}">
                    <a16:rowId xmlns:a16="http://schemas.microsoft.com/office/drawing/2014/main" val="10000"/>
                  </a:ext>
                </a:extLst>
              </a:tr>
              <a:tr h="2612469">
                <a:tc>
                  <a:txBody>
                    <a:bodyPr/>
                    <a:lstStyle/>
                    <a:p>
                      <a:r>
                        <a:rPr lang="fr-FR" sz="1400" b="1" u="sng" dirty="0"/>
                        <a:t>AU CHOIX 1 ENSEIGNEMENT TECHNOLOGIQUE </a:t>
                      </a:r>
                      <a:r>
                        <a:rPr lang="fr-FR" sz="1400" dirty="0"/>
                        <a:t>:</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Management et gestion </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Santé et social</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Biotechnologies</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Sciences et laboratoire</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Sciences de l’ingénieur</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Création et innovation technologiques</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Création et culture – design</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Hippologie et équitation ou autres pratiques sportives  Pratiques sociales et culturelles </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Pratiques professionnelles </a:t>
                      </a:r>
                    </a:p>
                    <a:p>
                      <a:pPr marL="285750" indent="-285750">
                        <a:buFont typeface="Arial" panose="020B0604020202020204" pitchFamily="34" charset="0"/>
                        <a:buChar char="•"/>
                      </a:pPr>
                      <a:r>
                        <a:rPr lang="fr-FR" sz="1400" kern="1200" dirty="0">
                          <a:solidFill>
                            <a:schemeClr val="dk1"/>
                          </a:solidFill>
                          <a:effectLst/>
                          <a:latin typeface="+mn-lt"/>
                          <a:ea typeface="+mn-ea"/>
                          <a:cs typeface="+mn-cs"/>
                        </a:rPr>
                        <a:t>Atelier artistique</a:t>
                      </a:r>
                      <a:endParaRPr lang="fr-FR" sz="1400" dirty="0"/>
                    </a:p>
                  </a:txBody>
                  <a:tcPr>
                    <a:solidFill>
                      <a:schemeClr val="accent2">
                        <a:lumMod val="20000"/>
                        <a:lumOff val="80000"/>
                      </a:schemeClr>
                    </a:solidFill>
                  </a:tcPr>
                </a:tc>
                <a:tc>
                  <a:txBody>
                    <a:bodyPr/>
                    <a:lstStyle/>
                    <a:p>
                      <a:endParaRPr lang="fr-FR" sz="1400" dirty="0"/>
                    </a:p>
                    <a:p>
                      <a:r>
                        <a:rPr lang="fr-FR" sz="1400" dirty="0"/>
                        <a:t>  1 h 30</a:t>
                      </a:r>
                    </a:p>
                    <a:p>
                      <a:r>
                        <a:rPr lang="fr-FR" sz="1400" dirty="0"/>
                        <a:t>  1 h 30</a:t>
                      </a:r>
                    </a:p>
                    <a:p>
                      <a:r>
                        <a:rPr lang="fr-FR" sz="1400" dirty="0"/>
                        <a:t>  1 h 30</a:t>
                      </a:r>
                    </a:p>
                    <a:p>
                      <a:r>
                        <a:rPr lang="fr-FR" sz="1400" dirty="0"/>
                        <a:t>  1 h 30</a:t>
                      </a:r>
                    </a:p>
                    <a:p>
                      <a:r>
                        <a:rPr lang="fr-FR" sz="1400" dirty="0"/>
                        <a:t>  1 h 30</a:t>
                      </a:r>
                    </a:p>
                    <a:p>
                      <a:r>
                        <a:rPr lang="fr-FR" sz="1400" dirty="0"/>
                        <a:t>  1 h 30</a:t>
                      </a:r>
                    </a:p>
                    <a:p>
                      <a:r>
                        <a:rPr lang="fr-FR" sz="1400" dirty="0"/>
                        <a:t>  6 h</a:t>
                      </a:r>
                    </a:p>
                    <a:p>
                      <a:r>
                        <a:rPr lang="fr-FR" sz="1400" dirty="0"/>
                        <a:t>  3 h</a:t>
                      </a:r>
                    </a:p>
                    <a:p>
                      <a:r>
                        <a:rPr lang="fr-FR" sz="1400" dirty="0"/>
                        <a:t>  3 h</a:t>
                      </a:r>
                    </a:p>
                    <a:p>
                      <a:r>
                        <a:rPr lang="fr-FR" sz="1400" dirty="0"/>
                        <a:t>  3 h</a:t>
                      </a:r>
                    </a:p>
                    <a:p>
                      <a:r>
                        <a:rPr lang="fr-FR" sz="1400" dirty="0"/>
                        <a:t>72 h annuelles</a:t>
                      </a:r>
                    </a:p>
                  </a:txBody>
                  <a:tcP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20" name="ZoneTexte 19">
            <a:extLst>
              <a:ext uri="{FF2B5EF4-FFF2-40B4-BE49-F238E27FC236}">
                <a16:creationId xmlns:a16="http://schemas.microsoft.com/office/drawing/2014/main" id="{9F1F1E9E-B254-46D0-ADDD-6D2535961948}"/>
              </a:ext>
            </a:extLst>
          </p:cNvPr>
          <p:cNvSpPr txBox="1"/>
          <p:nvPr/>
        </p:nvSpPr>
        <p:spPr>
          <a:xfrm>
            <a:off x="5817140" y="1127082"/>
            <a:ext cx="6265802" cy="923330"/>
          </a:xfrm>
          <a:prstGeom prst="rect">
            <a:avLst/>
          </a:prstGeom>
          <a:noFill/>
        </p:spPr>
        <p:txBody>
          <a:bodyPr wrap="square">
            <a:spAutoFit/>
          </a:bodyPr>
          <a:lstStyle/>
          <a:p>
            <a:pPr algn="just"/>
            <a:r>
              <a:rPr lang="fr-FR" dirty="0">
                <a:solidFill>
                  <a:schemeClr val="accent2"/>
                </a:solidFill>
              </a:rPr>
              <a:t>Possibilité de choisir, au maximum, 2 enseignements optionnels: 1 en enseignement général et 1 en technologique</a:t>
            </a:r>
          </a:p>
          <a:p>
            <a:pPr algn="just"/>
            <a:r>
              <a:rPr lang="fr-FR" dirty="0">
                <a:solidFill>
                  <a:schemeClr val="accent2"/>
                </a:solidFill>
              </a:rPr>
              <a:t>Les enseignements LCA latin et grec peuvent être choisis en plus.</a:t>
            </a:r>
          </a:p>
        </p:txBody>
      </p:sp>
    </p:spTree>
    <p:extLst>
      <p:ext uri="{BB962C8B-B14F-4D97-AF65-F5344CB8AC3E}">
        <p14:creationId xmlns:p14="http://schemas.microsoft.com/office/powerpoint/2010/main" val="4292164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8F5EB1E-3BD7-4DD1-9304-F67A6BC7B9DA}"/>
              </a:ext>
            </a:extLst>
          </p:cNvPr>
          <p:cNvSpPr txBox="1"/>
          <p:nvPr/>
        </p:nvSpPr>
        <p:spPr>
          <a:xfrm>
            <a:off x="4901538" y="-93886"/>
            <a:ext cx="3376052" cy="646331"/>
          </a:xfrm>
          <a:prstGeom prst="rect">
            <a:avLst/>
          </a:prstGeom>
          <a:noFill/>
        </p:spPr>
        <p:txBody>
          <a:bodyPr wrap="none" rtlCol="0">
            <a:spAutoFit/>
          </a:bodyPr>
          <a:lstStyle/>
          <a:p>
            <a:r>
              <a:rPr lang="fr-FR" sz="2400" dirty="0">
                <a:solidFill>
                  <a:srgbClr val="0070C0"/>
                </a:solidFill>
              </a:rPr>
              <a:t>La </a:t>
            </a:r>
            <a:r>
              <a:rPr lang="fr-FR" sz="3600" b="1" dirty="0">
                <a:solidFill>
                  <a:srgbClr val="0070C0"/>
                </a:solidFill>
              </a:rPr>
              <a:t>1</a:t>
            </a:r>
            <a:r>
              <a:rPr lang="fr-FR" sz="3600" b="1" baseline="30000" dirty="0">
                <a:solidFill>
                  <a:srgbClr val="0070C0"/>
                </a:solidFill>
              </a:rPr>
              <a:t>ère</a:t>
            </a:r>
            <a:r>
              <a:rPr lang="fr-FR" sz="2400" b="1" dirty="0">
                <a:solidFill>
                  <a:srgbClr val="0070C0"/>
                </a:solidFill>
              </a:rPr>
              <a:t> </a:t>
            </a:r>
            <a:r>
              <a:rPr lang="fr-FR" sz="2400" dirty="0">
                <a:solidFill>
                  <a:srgbClr val="0070C0"/>
                </a:solidFill>
              </a:rPr>
              <a:t>et </a:t>
            </a:r>
            <a:r>
              <a:rPr lang="fr-FR" sz="3600" b="1" dirty="0" err="1">
                <a:solidFill>
                  <a:srgbClr val="0070C0"/>
                </a:solidFill>
              </a:rPr>
              <a:t>T</a:t>
            </a:r>
            <a:r>
              <a:rPr lang="fr-FR" sz="3600" b="1" baseline="30000" dirty="0" err="1">
                <a:solidFill>
                  <a:srgbClr val="0070C0"/>
                </a:solidFill>
              </a:rPr>
              <a:t>le</a:t>
            </a:r>
            <a:r>
              <a:rPr lang="fr-FR" sz="3600" b="1" dirty="0">
                <a:solidFill>
                  <a:srgbClr val="0070C0"/>
                </a:solidFill>
              </a:rPr>
              <a:t> G</a:t>
            </a:r>
            <a:r>
              <a:rPr lang="fr-FR" sz="2400" dirty="0">
                <a:solidFill>
                  <a:srgbClr val="0070C0"/>
                </a:solidFill>
              </a:rPr>
              <a:t>énérale</a:t>
            </a:r>
            <a:endParaRPr lang="fr-FR" altLang="fr-FR" sz="1200" dirty="0">
              <a:solidFill>
                <a:srgbClr val="0070C0"/>
              </a:solidFill>
            </a:endParaRPr>
          </a:p>
        </p:txBody>
      </p:sp>
      <p:graphicFrame>
        <p:nvGraphicFramePr>
          <p:cNvPr id="6" name="Tableau 5">
            <a:extLst>
              <a:ext uri="{FF2B5EF4-FFF2-40B4-BE49-F238E27FC236}">
                <a16:creationId xmlns:a16="http://schemas.microsoft.com/office/drawing/2014/main" id="{28A7BC9A-57DC-4ECD-824C-19F5CAE79F1B}"/>
              </a:ext>
            </a:extLst>
          </p:cNvPr>
          <p:cNvGraphicFramePr>
            <a:graphicFrameLocks noGrp="1"/>
          </p:cNvGraphicFramePr>
          <p:nvPr/>
        </p:nvGraphicFramePr>
        <p:xfrm>
          <a:off x="0" y="604838"/>
          <a:ext cx="5991225" cy="6253204"/>
        </p:xfrm>
        <a:graphic>
          <a:graphicData uri="http://schemas.openxmlformats.org/drawingml/2006/table">
            <a:tbl>
              <a:tblPr firstRow="1" bandRow="1">
                <a:tableStyleId>{5C22544A-7EE6-4342-B048-85BDC9FD1C3A}</a:tableStyleId>
              </a:tblPr>
              <a:tblGrid>
                <a:gridCol w="5086209">
                  <a:extLst>
                    <a:ext uri="{9D8B030D-6E8A-4147-A177-3AD203B41FA5}">
                      <a16:colId xmlns:a16="http://schemas.microsoft.com/office/drawing/2014/main" val="20000"/>
                    </a:ext>
                  </a:extLst>
                </a:gridCol>
                <a:gridCol w="905016">
                  <a:extLst>
                    <a:ext uri="{9D8B030D-6E8A-4147-A177-3AD203B41FA5}">
                      <a16:colId xmlns:a16="http://schemas.microsoft.com/office/drawing/2014/main" val="20001"/>
                    </a:ext>
                  </a:extLst>
                </a:gridCol>
              </a:tblGrid>
              <a:tr h="1798271">
                <a:tc>
                  <a:txBody>
                    <a:bodyPr/>
                    <a:lstStyle/>
                    <a:p>
                      <a:pPr marL="0" indent="0">
                        <a:buFont typeface="Arial" panose="020B0604020202020204" pitchFamily="34" charset="0"/>
                        <a:buNone/>
                      </a:pPr>
                      <a:r>
                        <a:rPr lang="fr-FR" sz="1600" b="1" u="sng" kern="1200" dirty="0">
                          <a:solidFill>
                            <a:srgbClr val="FF0000"/>
                          </a:solidFill>
                          <a:effectLst/>
                          <a:latin typeface="+mn-lt"/>
                          <a:ea typeface="+mn-ea"/>
                          <a:cs typeface="+mn-cs"/>
                        </a:rPr>
                        <a:t>ENSEIGNEMENTS COMMUNS </a:t>
                      </a:r>
                      <a:r>
                        <a:rPr lang="fr-FR" sz="1600" b="1" kern="1200" dirty="0">
                          <a:solidFill>
                            <a:srgbClr val="FF0000"/>
                          </a:solidFill>
                          <a:effectLst/>
                          <a:latin typeface="+mn-lt"/>
                          <a:ea typeface="+mn-ea"/>
                          <a:cs typeface="+mn-cs"/>
                        </a:rPr>
                        <a:t>:</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Français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Histoire-géographie</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LV1 et LV2 (enveloppe globalisée)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Éducation physique et sportive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Enseignement scientifique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Enseignement moral et civique</a:t>
                      </a:r>
                      <a:endParaRPr lang="fr-FR" sz="1600" b="0" dirty="0"/>
                    </a:p>
                  </a:txBody>
                  <a:tcPr marL="91439" marR="91439" marT="45702" marB="45702">
                    <a:solidFill>
                      <a:schemeClr val="accent5">
                        <a:lumMod val="60000"/>
                        <a:lumOff val="40000"/>
                      </a:schemeClr>
                    </a:solidFill>
                  </a:tcPr>
                </a:tc>
                <a:tc>
                  <a:txBody>
                    <a:bodyPr/>
                    <a:lstStyle/>
                    <a:p>
                      <a:endParaRPr lang="fr-FR" sz="1600" b="0" dirty="0"/>
                    </a:p>
                    <a:p>
                      <a:r>
                        <a:rPr lang="fr-FR" sz="1600" b="0" dirty="0"/>
                        <a:t>  4 h</a:t>
                      </a:r>
                    </a:p>
                    <a:p>
                      <a:r>
                        <a:rPr lang="fr-FR" sz="1600" b="0" dirty="0"/>
                        <a:t>  3 h</a:t>
                      </a:r>
                    </a:p>
                    <a:p>
                      <a:r>
                        <a:rPr lang="fr-FR" sz="1600" b="0" dirty="0"/>
                        <a:t>  4 h 30</a:t>
                      </a:r>
                    </a:p>
                    <a:p>
                      <a:r>
                        <a:rPr lang="fr-FR" sz="1600" b="0" dirty="0"/>
                        <a:t>  2 h</a:t>
                      </a:r>
                    </a:p>
                    <a:p>
                      <a:r>
                        <a:rPr lang="fr-FR" sz="1600" b="0" dirty="0"/>
                        <a:t>  2 h</a:t>
                      </a:r>
                    </a:p>
                    <a:p>
                      <a:r>
                        <a:rPr lang="fr-FR" sz="1600" b="0" dirty="0"/>
                        <a:t>18 h/an</a:t>
                      </a:r>
                    </a:p>
                  </a:txBody>
                  <a:tcPr marL="91439" marR="91439" marT="45702" marB="45702">
                    <a:solidFill>
                      <a:schemeClr val="accent5">
                        <a:lumMod val="60000"/>
                        <a:lumOff val="40000"/>
                      </a:schemeClr>
                    </a:solidFill>
                  </a:tcPr>
                </a:tc>
                <a:extLst>
                  <a:ext uri="{0D108BD9-81ED-4DB2-BD59-A6C34878D82A}">
                    <a16:rowId xmlns:a16="http://schemas.microsoft.com/office/drawing/2014/main" val="10000"/>
                  </a:ext>
                </a:extLst>
              </a:tr>
              <a:tr h="3261301">
                <a:tc>
                  <a:txBody>
                    <a:bodyPr/>
                    <a:lstStyle/>
                    <a:p>
                      <a:r>
                        <a:rPr lang="fr-FR" sz="1600" b="1" u="sng" dirty="0">
                          <a:solidFill>
                            <a:srgbClr val="FF0000"/>
                          </a:solidFill>
                        </a:rPr>
                        <a:t>3 ENSEIGNEMENTS DE SPÉCIALITÉ </a:t>
                      </a:r>
                      <a:r>
                        <a:rPr lang="fr-FR" sz="1600" b="1" dirty="0">
                          <a:solidFill>
                            <a:srgbClr val="FF0000"/>
                          </a:solidFill>
                        </a:rPr>
                        <a:t>:</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Arts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Biologie-écologie</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Histoire-géographie, géopolitique et sciences politiques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Humanités, littérature et philosophie</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Langues, littératures et cultures étrangères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Littérature et LCA</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Mathématiques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Numérique et sciences informatiques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Physique-chimie</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de la vie et de la Terre</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de l’ingénieur</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économiques et sociales</a:t>
                      </a:r>
                      <a:endParaRPr lang="fr-FR" sz="1600" dirty="0"/>
                    </a:p>
                  </a:txBody>
                  <a:tcPr marL="91439" marR="91439" marT="45702" marB="45702"/>
                </a:tc>
                <a:tc>
                  <a:txBody>
                    <a:bodyPr/>
                    <a:lstStyle/>
                    <a:p>
                      <a:endParaRPr lang="fr-FR" sz="1600" dirty="0"/>
                    </a:p>
                    <a:p>
                      <a:r>
                        <a:rPr lang="fr-FR" sz="1600" dirty="0"/>
                        <a:t>  4 h</a:t>
                      </a:r>
                    </a:p>
                    <a:p>
                      <a:r>
                        <a:rPr lang="fr-FR" sz="1600" dirty="0"/>
                        <a:t>  4 h</a:t>
                      </a:r>
                    </a:p>
                    <a:p>
                      <a:r>
                        <a:rPr lang="fr-FR" sz="1600" dirty="0"/>
                        <a:t>  4 h</a:t>
                      </a:r>
                    </a:p>
                    <a:p>
                      <a:r>
                        <a:rPr lang="fr-FR" sz="1600" dirty="0"/>
                        <a:t>  4 h </a:t>
                      </a:r>
                    </a:p>
                    <a:p>
                      <a:r>
                        <a:rPr lang="fr-FR" sz="1600" dirty="0"/>
                        <a:t>  4 h</a:t>
                      </a:r>
                    </a:p>
                    <a:p>
                      <a:r>
                        <a:rPr lang="fr-FR" sz="1600" dirty="0"/>
                        <a:t>  4 h</a:t>
                      </a:r>
                    </a:p>
                    <a:p>
                      <a:r>
                        <a:rPr lang="fr-FR" sz="1600" dirty="0"/>
                        <a:t>  4 h</a:t>
                      </a:r>
                    </a:p>
                    <a:p>
                      <a:r>
                        <a:rPr lang="fr-FR" sz="1600" dirty="0"/>
                        <a:t>  4 h</a:t>
                      </a:r>
                    </a:p>
                    <a:p>
                      <a:r>
                        <a:rPr lang="fr-FR" sz="1600" dirty="0"/>
                        <a:t>  4 h</a:t>
                      </a:r>
                    </a:p>
                    <a:p>
                      <a:r>
                        <a:rPr lang="fr-FR" sz="1600" dirty="0"/>
                        <a:t>  4 h</a:t>
                      </a:r>
                    </a:p>
                    <a:p>
                      <a:r>
                        <a:rPr lang="fr-FR" sz="1600" dirty="0"/>
                        <a:t>  4 h</a:t>
                      </a:r>
                    </a:p>
                    <a:p>
                      <a:r>
                        <a:rPr lang="fr-FR" sz="1600" dirty="0"/>
                        <a:t>  4 h</a:t>
                      </a:r>
                    </a:p>
                  </a:txBody>
                  <a:tcPr marL="91439" marR="91439" marT="45702" marB="45702"/>
                </a:tc>
                <a:extLst>
                  <a:ext uri="{0D108BD9-81ED-4DB2-BD59-A6C34878D82A}">
                    <a16:rowId xmlns:a16="http://schemas.microsoft.com/office/drawing/2014/main" val="10001"/>
                  </a:ext>
                </a:extLst>
              </a:tr>
              <a:tr h="822918">
                <a:tc>
                  <a:txBody>
                    <a:bodyPr/>
                    <a:lstStyle/>
                    <a:p>
                      <a:r>
                        <a:rPr lang="fr-FR" sz="1600" kern="1200" dirty="0">
                          <a:solidFill>
                            <a:schemeClr val="dk1"/>
                          </a:solidFill>
                          <a:effectLst/>
                          <a:latin typeface="+mn-lt"/>
                          <a:ea typeface="+mn-ea"/>
                          <a:cs typeface="+mn-cs"/>
                        </a:rPr>
                        <a:t>Accompagnement personnalisé</a:t>
                      </a:r>
                    </a:p>
                    <a:p>
                      <a:r>
                        <a:rPr lang="fr-FR" sz="1600" kern="1200" dirty="0">
                          <a:solidFill>
                            <a:schemeClr val="dk1"/>
                          </a:solidFill>
                          <a:effectLst/>
                          <a:latin typeface="+mn-lt"/>
                          <a:ea typeface="+mn-ea"/>
                          <a:cs typeface="+mn-cs"/>
                        </a:rPr>
                        <a:t>Accompagnement au choix de l’orientation </a:t>
                      </a:r>
                    </a:p>
                    <a:p>
                      <a:r>
                        <a:rPr lang="fr-FR" sz="1600" kern="1200" dirty="0">
                          <a:solidFill>
                            <a:schemeClr val="dk1"/>
                          </a:solidFill>
                          <a:effectLst/>
                          <a:latin typeface="+mn-lt"/>
                          <a:ea typeface="+mn-ea"/>
                          <a:cs typeface="+mn-cs"/>
                        </a:rPr>
                        <a:t>Heures de vie de classe</a:t>
                      </a:r>
                      <a:endParaRPr lang="fr-FR" sz="1600" dirty="0"/>
                    </a:p>
                  </a:txBody>
                  <a:tcPr marL="91439" marR="91439" marT="45702" marB="45702"/>
                </a:tc>
                <a:tc>
                  <a:txBody>
                    <a:bodyPr/>
                    <a:lstStyle/>
                    <a:p>
                      <a:endParaRPr lang="fr-FR" sz="1600" dirty="0"/>
                    </a:p>
                    <a:p>
                      <a:r>
                        <a:rPr lang="fr-FR" sz="1600" dirty="0"/>
                        <a:t>54 h/an</a:t>
                      </a:r>
                    </a:p>
                  </a:txBody>
                  <a:tcPr marL="91439" marR="91439" marT="45702" marB="45702"/>
                </a:tc>
                <a:extLst>
                  <a:ext uri="{0D108BD9-81ED-4DB2-BD59-A6C34878D82A}">
                    <a16:rowId xmlns:a16="http://schemas.microsoft.com/office/drawing/2014/main" val="10002"/>
                  </a:ext>
                </a:extLst>
              </a:tr>
              <a:tr h="370672">
                <a:tc>
                  <a:txBody>
                    <a:bodyPr/>
                    <a:lstStyle/>
                    <a:p>
                      <a:r>
                        <a:rPr lang="fr-FR" sz="1600" i="1" dirty="0"/>
                        <a:t>+ éventuellement 1 enseignement optionnel</a:t>
                      </a:r>
                    </a:p>
                  </a:txBody>
                  <a:tcPr marL="91439" marR="91439" marT="45702" marB="45702"/>
                </a:tc>
                <a:tc>
                  <a:txBody>
                    <a:bodyPr/>
                    <a:lstStyle/>
                    <a:p>
                      <a:r>
                        <a:rPr lang="fr-FR" sz="1600" i="1" dirty="0"/>
                        <a:t> 3 h</a:t>
                      </a:r>
                    </a:p>
                  </a:txBody>
                  <a:tcPr marL="91439" marR="91439" marT="45702" marB="45702"/>
                </a:tc>
                <a:extLst>
                  <a:ext uri="{0D108BD9-81ED-4DB2-BD59-A6C34878D82A}">
                    <a16:rowId xmlns:a16="http://schemas.microsoft.com/office/drawing/2014/main" val="10003"/>
                  </a:ext>
                </a:extLst>
              </a:tr>
            </a:tbl>
          </a:graphicData>
        </a:graphic>
      </p:graphicFrame>
      <p:graphicFrame>
        <p:nvGraphicFramePr>
          <p:cNvPr id="7" name="Tableau 6">
            <a:extLst>
              <a:ext uri="{FF2B5EF4-FFF2-40B4-BE49-F238E27FC236}">
                <a16:creationId xmlns:a16="http://schemas.microsoft.com/office/drawing/2014/main" id="{8557D2BA-C860-4B24-AEE2-8DE361270A1D}"/>
              </a:ext>
            </a:extLst>
          </p:cNvPr>
          <p:cNvGraphicFramePr>
            <a:graphicFrameLocks noGrp="1"/>
          </p:cNvGraphicFramePr>
          <p:nvPr/>
        </p:nvGraphicFramePr>
        <p:xfrm>
          <a:off x="6200775" y="604838"/>
          <a:ext cx="5991225" cy="6253204"/>
        </p:xfrm>
        <a:graphic>
          <a:graphicData uri="http://schemas.openxmlformats.org/drawingml/2006/table">
            <a:tbl>
              <a:tblPr firstRow="1" bandRow="1">
                <a:tableStyleId>{5C22544A-7EE6-4342-B048-85BDC9FD1C3A}</a:tableStyleId>
              </a:tblPr>
              <a:tblGrid>
                <a:gridCol w="5039319">
                  <a:extLst>
                    <a:ext uri="{9D8B030D-6E8A-4147-A177-3AD203B41FA5}">
                      <a16:colId xmlns:a16="http://schemas.microsoft.com/office/drawing/2014/main" val="20000"/>
                    </a:ext>
                  </a:extLst>
                </a:gridCol>
                <a:gridCol w="951906">
                  <a:extLst>
                    <a:ext uri="{9D8B030D-6E8A-4147-A177-3AD203B41FA5}">
                      <a16:colId xmlns:a16="http://schemas.microsoft.com/office/drawing/2014/main" val="20001"/>
                    </a:ext>
                  </a:extLst>
                </a:gridCol>
              </a:tblGrid>
              <a:tr h="1798271">
                <a:tc>
                  <a:txBody>
                    <a:bodyPr/>
                    <a:lstStyle/>
                    <a:p>
                      <a:r>
                        <a:rPr lang="fr-FR" sz="1600" u="sng" dirty="0">
                          <a:solidFill>
                            <a:srgbClr val="FF0000"/>
                          </a:solidFill>
                        </a:rPr>
                        <a:t>ENSEIGNEMENTS COMMUNS </a:t>
                      </a:r>
                      <a:r>
                        <a:rPr lang="fr-FR" sz="1600" dirty="0">
                          <a:solidFill>
                            <a:srgbClr val="FF0000"/>
                          </a:solidFill>
                        </a:rPr>
                        <a:t>:</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Philosophie</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Histoire-géographie</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LV1 et LV2 (enveloppe globalisée)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Éducation physique et sportive </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Enseignement scientifique</a:t>
                      </a:r>
                    </a:p>
                    <a:p>
                      <a:pPr marL="285750" indent="-285750">
                        <a:buFont typeface="Arial" panose="020B0604020202020204" pitchFamily="34" charset="0"/>
                        <a:buChar char="•"/>
                      </a:pPr>
                      <a:r>
                        <a:rPr lang="fr-FR" sz="1600" b="0" kern="1200" dirty="0">
                          <a:solidFill>
                            <a:schemeClr val="lt1"/>
                          </a:solidFill>
                          <a:effectLst/>
                          <a:latin typeface="+mn-lt"/>
                          <a:ea typeface="+mn-ea"/>
                          <a:cs typeface="+mn-cs"/>
                        </a:rPr>
                        <a:t>Enseignement moral et civique</a:t>
                      </a:r>
                      <a:endParaRPr lang="fr-FR" sz="1600" b="0" dirty="0"/>
                    </a:p>
                  </a:txBody>
                  <a:tcPr marL="91439" marR="91439" marT="45702" marB="45702">
                    <a:solidFill>
                      <a:schemeClr val="accent5">
                        <a:lumMod val="60000"/>
                        <a:lumOff val="40000"/>
                      </a:schemeClr>
                    </a:solidFill>
                  </a:tcPr>
                </a:tc>
                <a:tc>
                  <a:txBody>
                    <a:bodyPr/>
                    <a:lstStyle/>
                    <a:p>
                      <a:endParaRPr lang="fr-FR" sz="1600" dirty="0"/>
                    </a:p>
                    <a:p>
                      <a:r>
                        <a:rPr lang="fr-FR" sz="1600" b="0" dirty="0"/>
                        <a:t>  4 h</a:t>
                      </a:r>
                    </a:p>
                    <a:p>
                      <a:r>
                        <a:rPr lang="fr-FR" sz="1600" b="0" dirty="0"/>
                        <a:t>  3 h</a:t>
                      </a:r>
                    </a:p>
                    <a:p>
                      <a:r>
                        <a:rPr lang="fr-FR" sz="1600" b="0" dirty="0"/>
                        <a:t>  4 h</a:t>
                      </a:r>
                    </a:p>
                    <a:p>
                      <a:r>
                        <a:rPr lang="fr-FR" sz="1600" b="0" dirty="0"/>
                        <a:t>  2 h</a:t>
                      </a:r>
                    </a:p>
                    <a:p>
                      <a:r>
                        <a:rPr lang="fr-FR" sz="1600" b="0" dirty="0"/>
                        <a:t>  2 h</a:t>
                      </a:r>
                    </a:p>
                    <a:p>
                      <a:r>
                        <a:rPr lang="fr-FR" sz="1600" b="0" dirty="0"/>
                        <a:t>18 h/an</a:t>
                      </a:r>
                    </a:p>
                  </a:txBody>
                  <a:tcPr marL="91439" marR="91439" marT="45702" marB="45702">
                    <a:solidFill>
                      <a:schemeClr val="accent5">
                        <a:lumMod val="60000"/>
                        <a:lumOff val="40000"/>
                      </a:schemeClr>
                    </a:solidFill>
                  </a:tcPr>
                </a:tc>
                <a:extLst>
                  <a:ext uri="{0D108BD9-81ED-4DB2-BD59-A6C34878D82A}">
                    <a16:rowId xmlns:a16="http://schemas.microsoft.com/office/drawing/2014/main" val="10000"/>
                  </a:ext>
                </a:extLst>
              </a:tr>
              <a:tr h="3261301">
                <a:tc>
                  <a:txBody>
                    <a:bodyPr/>
                    <a:lstStyle/>
                    <a:p>
                      <a:r>
                        <a:rPr lang="fr-FR" sz="1600" b="1" u="sng" dirty="0">
                          <a:solidFill>
                            <a:srgbClr val="FF0000"/>
                          </a:solidFill>
                        </a:rPr>
                        <a:t>2 ENSEIGNEMENTS DE SPÉCIALITÉ</a:t>
                      </a:r>
                      <a:r>
                        <a:rPr lang="fr-FR" sz="1600" b="1" u="none" dirty="0">
                          <a:solidFill>
                            <a:srgbClr val="FF0000"/>
                          </a:solidFill>
                        </a:rPr>
                        <a:t> </a:t>
                      </a:r>
                      <a:r>
                        <a:rPr lang="fr-FR" sz="1400" dirty="0">
                          <a:solidFill>
                            <a:srgbClr val="FF0000"/>
                          </a:solidFill>
                        </a:rPr>
                        <a:t>parmi ceux choisis en 1</a:t>
                      </a:r>
                      <a:r>
                        <a:rPr lang="fr-FR" sz="1400" baseline="30000" dirty="0">
                          <a:solidFill>
                            <a:srgbClr val="FF0000"/>
                          </a:solidFill>
                        </a:rPr>
                        <a:t>re </a:t>
                      </a:r>
                      <a:r>
                        <a:rPr lang="fr-FR" sz="1400" dirty="0">
                          <a:solidFill>
                            <a:srgbClr val="FF0000"/>
                          </a:solidFill>
                        </a:rPr>
                        <a:t>:</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Arts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Biologie-écologie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Histoire-géographie, géopolitique et sciences politiques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Humanités, littérature et philosophie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Langues, littératures et cultures étrangères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Littérature et LCA</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Mathématiques</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Numérique et sciences informatiques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Physique-chimie</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de la vie et de la Terre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de l’ingénieur </a:t>
                      </a:r>
                    </a:p>
                    <a:p>
                      <a:pPr marL="285750" indent="-285750">
                        <a:buFont typeface="Arial" panose="020B0604020202020204" pitchFamily="34" charset="0"/>
                        <a:buChar char="•"/>
                      </a:pPr>
                      <a:r>
                        <a:rPr lang="fr-FR" sz="1600" kern="1200" dirty="0">
                          <a:solidFill>
                            <a:schemeClr val="dk1"/>
                          </a:solidFill>
                          <a:effectLst/>
                          <a:latin typeface="+mn-lt"/>
                          <a:ea typeface="+mn-ea"/>
                          <a:cs typeface="+mn-cs"/>
                        </a:rPr>
                        <a:t>Sciences économiques et sociales</a:t>
                      </a:r>
                      <a:endParaRPr lang="fr-FR" sz="1600" dirty="0"/>
                    </a:p>
                  </a:txBody>
                  <a:tcPr marL="91439" marR="91439" marT="45702" marB="45702"/>
                </a:tc>
                <a:tc>
                  <a:txBody>
                    <a:bodyPr/>
                    <a:lstStyle/>
                    <a:p>
                      <a:endParaRPr lang="fr-FR" sz="1600" dirty="0"/>
                    </a:p>
                    <a:p>
                      <a:r>
                        <a:rPr lang="fr-FR" sz="1600" dirty="0"/>
                        <a:t>  6 h</a:t>
                      </a:r>
                    </a:p>
                    <a:p>
                      <a:r>
                        <a:rPr lang="fr-FR" sz="1600" dirty="0"/>
                        <a:t>  6 h</a:t>
                      </a:r>
                    </a:p>
                    <a:p>
                      <a:r>
                        <a:rPr lang="fr-FR" sz="1600" dirty="0"/>
                        <a:t>  6 h</a:t>
                      </a:r>
                    </a:p>
                    <a:p>
                      <a:r>
                        <a:rPr lang="fr-FR" sz="1600" dirty="0"/>
                        <a:t>  6 h</a:t>
                      </a:r>
                    </a:p>
                    <a:p>
                      <a:r>
                        <a:rPr lang="fr-FR" sz="1600" dirty="0"/>
                        <a:t>  6 h </a:t>
                      </a:r>
                    </a:p>
                    <a:p>
                      <a:r>
                        <a:rPr lang="fr-FR" sz="1600" dirty="0"/>
                        <a:t>  6 h</a:t>
                      </a:r>
                    </a:p>
                    <a:p>
                      <a:r>
                        <a:rPr lang="fr-FR" sz="1600" dirty="0"/>
                        <a:t>  6 h</a:t>
                      </a:r>
                    </a:p>
                    <a:p>
                      <a:r>
                        <a:rPr lang="fr-FR" sz="1600" dirty="0"/>
                        <a:t>  6 h</a:t>
                      </a:r>
                    </a:p>
                    <a:p>
                      <a:r>
                        <a:rPr lang="fr-FR" sz="1600" dirty="0"/>
                        <a:t>  6 h</a:t>
                      </a:r>
                    </a:p>
                    <a:p>
                      <a:r>
                        <a:rPr lang="fr-FR" sz="1600" dirty="0"/>
                        <a:t>  6 h</a:t>
                      </a:r>
                    </a:p>
                    <a:p>
                      <a:r>
                        <a:rPr lang="fr-FR" sz="1600" dirty="0"/>
                        <a:t>  6 h</a:t>
                      </a:r>
                    </a:p>
                    <a:p>
                      <a:r>
                        <a:rPr lang="fr-FR" sz="1600" dirty="0"/>
                        <a:t>  6 h</a:t>
                      </a:r>
                    </a:p>
                  </a:txBody>
                  <a:tcPr marL="91439" marR="91439" marT="45702" marB="45702"/>
                </a:tc>
                <a:extLst>
                  <a:ext uri="{0D108BD9-81ED-4DB2-BD59-A6C34878D82A}">
                    <a16:rowId xmlns:a16="http://schemas.microsoft.com/office/drawing/2014/main" val="10001"/>
                  </a:ext>
                </a:extLst>
              </a:tr>
              <a:tr h="822918">
                <a:tc>
                  <a:txBody>
                    <a:bodyPr/>
                    <a:lstStyle/>
                    <a:p>
                      <a:r>
                        <a:rPr lang="fr-FR" sz="1600" kern="1200" dirty="0">
                          <a:solidFill>
                            <a:schemeClr val="dk1"/>
                          </a:solidFill>
                          <a:effectLst/>
                          <a:latin typeface="+mn-lt"/>
                          <a:ea typeface="+mn-ea"/>
                          <a:cs typeface="+mn-cs"/>
                        </a:rPr>
                        <a:t>Accompagnement personnalisé </a:t>
                      </a:r>
                    </a:p>
                    <a:p>
                      <a:r>
                        <a:rPr lang="fr-FR" sz="1600" kern="1200" dirty="0">
                          <a:solidFill>
                            <a:schemeClr val="dk1"/>
                          </a:solidFill>
                          <a:effectLst/>
                          <a:latin typeface="+mn-lt"/>
                          <a:ea typeface="+mn-ea"/>
                          <a:cs typeface="+mn-cs"/>
                        </a:rPr>
                        <a:t>Accompagnement au choix de l’orientation </a:t>
                      </a:r>
                    </a:p>
                    <a:p>
                      <a:r>
                        <a:rPr lang="fr-FR" sz="1600" kern="1200" dirty="0">
                          <a:solidFill>
                            <a:schemeClr val="dk1"/>
                          </a:solidFill>
                          <a:effectLst/>
                          <a:latin typeface="+mn-lt"/>
                          <a:ea typeface="+mn-ea"/>
                          <a:cs typeface="+mn-cs"/>
                        </a:rPr>
                        <a:t>Heures de vie de classe</a:t>
                      </a:r>
                      <a:endParaRPr lang="fr-FR" sz="1600" dirty="0"/>
                    </a:p>
                  </a:txBody>
                  <a:tcPr marL="91439" marR="91439" marT="45702" marB="45702"/>
                </a:tc>
                <a:tc>
                  <a:txBody>
                    <a:bodyPr/>
                    <a:lstStyle/>
                    <a:p>
                      <a:endParaRPr lang="fr-FR" sz="1800" dirty="0"/>
                    </a:p>
                    <a:p>
                      <a:r>
                        <a:rPr lang="fr-FR" sz="1600" dirty="0"/>
                        <a:t>54 h/an</a:t>
                      </a:r>
                    </a:p>
                  </a:txBody>
                  <a:tcPr marL="91439" marR="91439" marT="45702" marB="45702"/>
                </a:tc>
                <a:extLst>
                  <a:ext uri="{0D108BD9-81ED-4DB2-BD59-A6C34878D82A}">
                    <a16:rowId xmlns:a16="http://schemas.microsoft.com/office/drawing/2014/main" val="10002"/>
                  </a:ext>
                </a:extLst>
              </a:tr>
              <a:tr h="370672">
                <a:tc>
                  <a:txBody>
                    <a:bodyPr/>
                    <a:lstStyle/>
                    <a:p>
                      <a:r>
                        <a:rPr lang="fr-FR" sz="1600" i="1" dirty="0"/>
                        <a:t>+ éventuellement 2 enseignements optionnels</a:t>
                      </a:r>
                    </a:p>
                  </a:txBody>
                  <a:tcPr marL="91439" marR="91439" marT="45702" marB="45702"/>
                </a:tc>
                <a:tc>
                  <a:txBody>
                    <a:bodyPr/>
                    <a:lstStyle/>
                    <a:p>
                      <a:r>
                        <a:rPr lang="fr-FR" sz="1600" i="1" dirty="0"/>
                        <a:t> 3 h</a:t>
                      </a:r>
                    </a:p>
                  </a:txBody>
                  <a:tcPr marL="91439" marR="91439" marT="45702" marB="4570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553768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2174</Words>
  <Application>Microsoft Office PowerPoint</Application>
  <PresentationFormat>Grand écran</PresentationFormat>
  <Paragraphs>440</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Arial Black</vt:lpstr>
      <vt:lpstr>Calibri</vt:lpstr>
      <vt:lpstr>Calibri Light</vt:lpstr>
      <vt:lpstr>Courier New</vt:lpstr>
      <vt:lpstr>Thème Office</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lpstr>Présentation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Hervé LESTIENNE</dc:creator>
  <cp:lastModifiedBy>Hervé LESTIENNE</cp:lastModifiedBy>
  <cp:revision>1</cp:revision>
  <dcterms:created xsi:type="dcterms:W3CDTF">2021-01-06T14:36:23Z</dcterms:created>
  <dcterms:modified xsi:type="dcterms:W3CDTF">2021-01-06T18:07:32Z</dcterms:modified>
</cp:coreProperties>
</file>